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b5ed600f6d345d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387a48e22b74a19"/>
  </p:sldMasterIdLst>
  <p:sldIdLst>
    <p:sldId xmlns:r="http://schemas.openxmlformats.org/officeDocument/2006/relationships" id="256" r:id="Rca1f5ce29eb84f01"/>
    <p:sldId xmlns:r="http://schemas.openxmlformats.org/officeDocument/2006/relationships" id="257" r:id="R1105407712ee4251"/>
    <p:sldId xmlns:r="http://schemas.openxmlformats.org/officeDocument/2006/relationships" id="258" r:id="R2830c3873333404d"/>
    <p:sldId xmlns:r="http://schemas.openxmlformats.org/officeDocument/2006/relationships" id="259" r:id="R68493496bdfb4cee"/>
    <p:sldId xmlns:r="http://schemas.openxmlformats.org/officeDocument/2006/relationships" id="260" r:id="Rf8b441cc995b4fb2"/>
    <p:sldId xmlns:r="http://schemas.openxmlformats.org/officeDocument/2006/relationships" id="261" r:id="R2b659f1c8668414a"/>
    <p:sldId xmlns:r="http://schemas.openxmlformats.org/officeDocument/2006/relationships" id="262" r:id="R89f396446d404d8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387a48e22b74a19" /><Relationship Type="http://schemas.openxmlformats.org/officeDocument/2006/relationships/slide" Target="/ppt/slides/slide1.xml" Id="Rca1f5ce29eb84f01" /><Relationship Type="http://schemas.openxmlformats.org/officeDocument/2006/relationships/slide" Target="/ppt/slides/slide2.xml" Id="R1105407712ee4251" /><Relationship Type="http://schemas.openxmlformats.org/officeDocument/2006/relationships/slide" Target="/ppt/slides/slide3.xml" Id="R2830c3873333404d" /><Relationship Type="http://schemas.openxmlformats.org/officeDocument/2006/relationships/slide" Target="/ppt/slides/slide4.xml" Id="R68493496bdfb4cee" /><Relationship Type="http://schemas.openxmlformats.org/officeDocument/2006/relationships/slide" Target="/ppt/slides/slide5.xml" Id="Rf8b441cc995b4fb2" /><Relationship Type="http://schemas.openxmlformats.org/officeDocument/2006/relationships/slide" Target="/ppt/slides/slide6.xml" Id="R2b659f1c8668414a" /><Relationship Type="http://schemas.openxmlformats.org/officeDocument/2006/relationships/slide" Target="/ppt/slides/slide7.xml" Id="R89f396446d404d8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e375c49fb0e48a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e095d653734354" /><Relationship Type="http://schemas.openxmlformats.org/officeDocument/2006/relationships/theme" Target="/ppt/slideMasters/theme/theme1.xml" Id="R6dbb97abf29d423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ee095d65373435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33fe1f951b42a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e1e868c2be463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28e3066467433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9c8f91caa348c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7b45b05a27453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19608d4131486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ea5678635d485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SKJELLERFJELLET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SKJELLERFJELLET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SKJELLERFJELLET AS ble etablert [år] og holder til i Asker.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SKJELLERFJELLET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SKJELLERFJELLET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SKJELLERFJELLET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−13 472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306 321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4 723 111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5 182 447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SKJELLERFJELLET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THOR EIVIND HALVORSEN  –  98,0 %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THOR EIVIND HALVORSEN  –  2,0 %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SKJELLERFJELLET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Folabruveien 215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1384 Asker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930 363 545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SKJELLERFJELLET AS</a:t>
            </a:r>
          </a:p>
        </p:txBody>
      </p:sp>
    </p:spTree>
  </p:cSld>
  <p:clrMapOvr>
    <a:masterClrMapping xmlns:a="http://schemas.openxmlformats.org/drawingml/2006/main"/>
  </p:clrMapOvr>
</p:sld>
</file>