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01b91df46141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a64170f7ca4671"/>
  </p:sldMasterIdLst>
  <p:sldIdLst>
    <p:sldId xmlns:r="http://schemas.openxmlformats.org/officeDocument/2006/relationships" id="256" r:id="R1e0ddc2250a34861"/>
    <p:sldId xmlns:r="http://schemas.openxmlformats.org/officeDocument/2006/relationships" id="257" r:id="R97ccee916f42486c"/>
    <p:sldId xmlns:r="http://schemas.openxmlformats.org/officeDocument/2006/relationships" id="258" r:id="Rfd4b5c2eefcd4979"/>
    <p:sldId xmlns:r="http://schemas.openxmlformats.org/officeDocument/2006/relationships" id="259" r:id="R9d3f9c5ec7fc490f"/>
    <p:sldId xmlns:r="http://schemas.openxmlformats.org/officeDocument/2006/relationships" id="260" r:id="R0688eafb620d42c4"/>
    <p:sldId xmlns:r="http://schemas.openxmlformats.org/officeDocument/2006/relationships" id="261" r:id="R2dcf72bb83424b75"/>
    <p:sldId xmlns:r="http://schemas.openxmlformats.org/officeDocument/2006/relationships" id="262" r:id="R8da3ae8dcd8143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a64170f7ca4671" /><Relationship Type="http://schemas.openxmlformats.org/officeDocument/2006/relationships/slide" Target="/ppt/slides/slide1.xml" Id="R1e0ddc2250a34861" /><Relationship Type="http://schemas.openxmlformats.org/officeDocument/2006/relationships/slide" Target="/ppt/slides/slide2.xml" Id="R97ccee916f42486c" /><Relationship Type="http://schemas.openxmlformats.org/officeDocument/2006/relationships/slide" Target="/ppt/slides/slide3.xml" Id="Rfd4b5c2eefcd4979" /><Relationship Type="http://schemas.openxmlformats.org/officeDocument/2006/relationships/slide" Target="/ppt/slides/slide4.xml" Id="R9d3f9c5ec7fc490f" /><Relationship Type="http://schemas.openxmlformats.org/officeDocument/2006/relationships/slide" Target="/ppt/slides/slide5.xml" Id="R0688eafb620d42c4" /><Relationship Type="http://schemas.openxmlformats.org/officeDocument/2006/relationships/slide" Target="/ppt/slides/slide6.xml" Id="R2dcf72bb83424b75" /><Relationship Type="http://schemas.openxmlformats.org/officeDocument/2006/relationships/slide" Target="/ppt/slides/slide7.xml" Id="R8da3ae8dcd8143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13fbe33c334c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3510a78b1d417f" /><Relationship Type="http://schemas.openxmlformats.org/officeDocument/2006/relationships/theme" Target="/ppt/slideMasters/theme/theme1.xml" Id="R29aeee98a77b48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3510a78b1d41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816a4bdb24d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9d27db066d42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f79a60efe48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e3b4cf44c34e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95943f45f4a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20b6df5c44b3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d2eb09a7447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JAKMO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JAKMO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364 935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10 257 542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10 617 002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 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5010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930 386 901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JAKMO AS</a:t>
            </a:r>
          </a:p>
        </p:txBody>
      </p:sp>
    </p:spTree>
  </p:cSld>
  <p:clrMapOvr>
    <a:masterClrMapping xmlns:a="http://schemas.openxmlformats.org/drawingml/2006/main"/>
  </p:clrMapOvr>
</p:sld>
</file>