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76718999e849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31e0fba1a04b36"/>
  </p:sldMasterIdLst>
  <p:sldIdLst>
    <p:sldId xmlns:r="http://schemas.openxmlformats.org/officeDocument/2006/relationships" id="256" r:id="Rf3426ff9cd194a50"/>
    <p:sldId xmlns:r="http://schemas.openxmlformats.org/officeDocument/2006/relationships" id="257" r:id="R1cab4460e2bc4ccb"/>
    <p:sldId xmlns:r="http://schemas.openxmlformats.org/officeDocument/2006/relationships" id="258" r:id="R87400603b14145a6"/>
    <p:sldId xmlns:r="http://schemas.openxmlformats.org/officeDocument/2006/relationships" id="259" r:id="R17de0d8bc1644e94"/>
    <p:sldId xmlns:r="http://schemas.openxmlformats.org/officeDocument/2006/relationships" id="260" r:id="R1374164d0db44da7"/>
    <p:sldId xmlns:r="http://schemas.openxmlformats.org/officeDocument/2006/relationships" id="261" r:id="Rfa153930720c44c2"/>
    <p:sldId xmlns:r="http://schemas.openxmlformats.org/officeDocument/2006/relationships" id="262" r:id="Rf6cd3b5f98fd45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1e0fba1a04b36" /><Relationship Type="http://schemas.openxmlformats.org/officeDocument/2006/relationships/slide" Target="/ppt/slides/slide1.xml" Id="Rf3426ff9cd194a50" /><Relationship Type="http://schemas.openxmlformats.org/officeDocument/2006/relationships/slide" Target="/ppt/slides/slide2.xml" Id="R1cab4460e2bc4ccb" /><Relationship Type="http://schemas.openxmlformats.org/officeDocument/2006/relationships/slide" Target="/ppt/slides/slide3.xml" Id="R87400603b14145a6" /><Relationship Type="http://schemas.openxmlformats.org/officeDocument/2006/relationships/slide" Target="/ppt/slides/slide4.xml" Id="R17de0d8bc1644e94" /><Relationship Type="http://schemas.openxmlformats.org/officeDocument/2006/relationships/slide" Target="/ppt/slides/slide5.xml" Id="R1374164d0db44da7" /><Relationship Type="http://schemas.openxmlformats.org/officeDocument/2006/relationships/slide" Target="/ppt/slides/slide6.xml" Id="Rfa153930720c44c2" /><Relationship Type="http://schemas.openxmlformats.org/officeDocument/2006/relationships/slide" Target="/ppt/slides/slide7.xml" Id="Rf6cd3b5f98fd45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5efa5f1a649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fca75707946d7" /><Relationship Type="http://schemas.openxmlformats.org/officeDocument/2006/relationships/theme" Target="/ppt/slideMasters/theme/theme1.xml" Id="Re1a5e9836d3c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cfca75707946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79fe3fd74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f5002b95a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9657729e2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fbe3cee914b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31da77e684d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a28bde8b24a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722f1f83f4b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 &amp; LUNDAL REVISJONSSELSKAP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&amp; LUNDAL REVISJONSSELSKAP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38 328 581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11 557 496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12 356 671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21 545 613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 AS  –  97,1 %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JENSEN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HARALD-RUNE NILSEN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TVEITEN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930 443 069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