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234c4ab28d41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a9307b72a74b17"/>
  </p:sldMasterIdLst>
  <p:sldIdLst>
    <p:sldId xmlns:r="http://schemas.openxmlformats.org/officeDocument/2006/relationships" id="256" r:id="R1a811800cc3f4462"/>
    <p:sldId xmlns:r="http://schemas.openxmlformats.org/officeDocument/2006/relationships" id="257" r:id="R4697809cc87e4f8b"/>
    <p:sldId xmlns:r="http://schemas.openxmlformats.org/officeDocument/2006/relationships" id="258" r:id="Rc2c47b40b0b34621"/>
    <p:sldId xmlns:r="http://schemas.openxmlformats.org/officeDocument/2006/relationships" id="259" r:id="R3d4aed788ffd4916"/>
    <p:sldId xmlns:r="http://schemas.openxmlformats.org/officeDocument/2006/relationships" id="260" r:id="R44298429b9d242a3"/>
    <p:sldId xmlns:r="http://schemas.openxmlformats.org/officeDocument/2006/relationships" id="261" r:id="Rf78d0360bfc24060"/>
    <p:sldId xmlns:r="http://schemas.openxmlformats.org/officeDocument/2006/relationships" id="262" r:id="R6f55c7a0b1b844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9307b72a74b17" /><Relationship Type="http://schemas.openxmlformats.org/officeDocument/2006/relationships/slide" Target="/ppt/slides/slide1.xml" Id="R1a811800cc3f4462" /><Relationship Type="http://schemas.openxmlformats.org/officeDocument/2006/relationships/slide" Target="/ppt/slides/slide2.xml" Id="R4697809cc87e4f8b" /><Relationship Type="http://schemas.openxmlformats.org/officeDocument/2006/relationships/slide" Target="/ppt/slides/slide3.xml" Id="Rc2c47b40b0b34621" /><Relationship Type="http://schemas.openxmlformats.org/officeDocument/2006/relationships/slide" Target="/ppt/slides/slide4.xml" Id="R3d4aed788ffd4916" /><Relationship Type="http://schemas.openxmlformats.org/officeDocument/2006/relationships/slide" Target="/ppt/slides/slide5.xml" Id="R44298429b9d242a3" /><Relationship Type="http://schemas.openxmlformats.org/officeDocument/2006/relationships/slide" Target="/ppt/slides/slide6.xml" Id="Rf78d0360bfc24060" /><Relationship Type="http://schemas.openxmlformats.org/officeDocument/2006/relationships/slide" Target="/ppt/slides/slide7.xml" Id="R6f55c7a0b1b844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a77c5ee5884b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50b4c65d74aa3" /><Relationship Type="http://schemas.openxmlformats.org/officeDocument/2006/relationships/theme" Target="/ppt/slideMasters/theme/theme1.xml" Id="R8d12143f444a41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550b4c65d74a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766bec5d548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af0c1536a4e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aa0e836bc40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1c1c8a9e94b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9d62a6d8944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c64225cab4c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5be5b51434b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CEREBELLUM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CEREBELLUM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113 199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7 365 631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HELGA EGGER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Nordraaks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930 462 454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