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aea419a8ba4a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51cd4a71d34adb"/>
  </p:sldMasterIdLst>
  <p:sldIdLst>
    <p:sldId xmlns:r="http://schemas.openxmlformats.org/officeDocument/2006/relationships" id="256" r:id="R29175e94384a4a53"/>
    <p:sldId xmlns:r="http://schemas.openxmlformats.org/officeDocument/2006/relationships" id="257" r:id="Rc37b5df7377d41d7"/>
    <p:sldId xmlns:r="http://schemas.openxmlformats.org/officeDocument/2006/relationships" id="258" r:id="R7cb709ca26764392"/>
    <p:sldId xmlns:r="http://schemas.openxmlformats.org/officeDocument/2006/relationships" id="259" r:id="R0e0148596e8f441b"/>
    <p:sldId xmlns:r="http://schemas.openxmlformats.org/officeDocument/2006/relationships" id="260" r:id="R88f4f90f4755477b"/>
    <p:sldId xmlns:r="http://schemas.openxmlformats.org/officeDocument/2006/relationships" id="261" r:id="R236abe5b8d344a41"/>
    <p:sldId xmlns:r="http://schemas.openxmlformats.org/officeDocument/2006/relationships" id="262" r:id="R75b3544b9a424c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51cd4a71d34adb" /><Relationship Type="http://schemas.openxmlformats.org/officeDocument/2006/relationships/slide" Target="/ppt/slides/slide1.xml" Id="R29175e94384a4a53" /><Relationship Type="http://schemas.openxmlformats.org/officeDocument/2006/relationships/slide" Target="/ppt/slides/slide2.xml" Id="Rc37b5df7377d41d7" /><Relationship Type="http://schemas.openxmlformats.org/officeDocument/2006/relationships/slide" Target="/ppt/slides/slide3.xml" Id="R7cb709ca26764392" /><Relationship Type="http://schemas.openxmlformats.org/officeDocument/2006/relationships/slide" Target="/ppt/slides/slide4.xml" Id="R0e0148596e8f441b" /><Relationship Type="http://schemas.openxmlformats.org/officeDocument/2006/relationships/slide" Target="/ppt/slides/slide5.xml" Id="R88f4f90f4755477b" /><Relationship Type="http://schemas.openxmlformats.org/officeDocument/2006/relationships/slide" Target="/ppt/slides/slide6.xml" Id="R236abe5b8d344a41" /><Relationship Type="http://schemas.openxmlformats.org/officeDocument/2006/relationships/slide" Target="/ppt/slides/slide7.xml" Id="R75b3544b9a424c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217db8026849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62a3554364b81" /><Relationship Type="http://schemas.openxmlformats.org/officeDocument/2006/relationships/theme" Target="/ppt/slideMasters/theme/theme1.xml" Id="R16ae6a1d480046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f62a3554364b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2b29007ae44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aac090dfc45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8eb714b0049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e0226659d47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6ef67f3a545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5bdd848de45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af168a26b48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HOGNE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HOGNE HOLDING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−374 721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−447 686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1 232 064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BENTZEN MARIUS HOGNE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KRISTINE WULFF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Solhøyveien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3084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marius@abcelektro.no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930 462 527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