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e3b41d337345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6a49f09cbc4aec"/>
  </p:sldMasterIdLst>
  <p:sldIdLst>
    <p:sldId xmlns:r="http://schemas.openxmlformats.org/officeDocument/2006/relationships" id="256" r:id="R71ca0298d90f48bc"/>
    <p:sldId xmlns:r="http://schemas.openxmlformats.org/officeDocument/2006/relationships" id="257" r:id="R435dd2170fff4483"/>
    <p:sldId xmlns:r="http://schemas.openxmlformats.org/officeDocument/2006/relationships" id="258" r:id="R1f60b940a08e44f2"/>
    <p:sldId xmlns:r="http://schemas.openxmlformats.org/officeDocument/2006/relationships" id="259" r:id="R1faeb5edf0c64f9f"/>
    <p:sldId xmlns:r="http://schemas.openxmlformats.org/officeDocument/2006/relationships" id="260" r:id="R031480f0257946bb"/>
    <p:sldId xmlns:r="http://schemas.openxmlformats.org/officeDocument/2006/relationships" id="261" r:id="Ra56eb412371a4ee0"/>
    <p:sldId xmlns:r="http://schemas.openxmlformats.org/officeDocument/2006/relationships" id="262" r:id="R4b88507985e44c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6a49f09cbc4aec" /><Relationship Type="http://schemas.openxmlformats.org/officeDocument/2006/relationships/slide" Target="/ppt/slides/slide1.xml" Id="R71ca0298d90f48bc" /><Relationship Type="http://schemas.openxmlformats.org/officeDocument/2006/relationships/slide" Target="/ppt/slides/slide2.xml" Id="R435dd2170fff4483" /><Relationship Type="http://schemas.openxmlformats.org/officeDocument/2006/relationships/slide" Target="/ppt/slides/slide3.xml" Id="R1f60b940a08e44f2" /><Relationship Type="http://schemas.openxmlformats.org/officeDocument/2006/relationships/slide" Target="/ppt/slides/slide4.xml" Id="R1faeb5edf0c64f9f" /><Relationship Type="http://schemas.openxmlformats.org/officeDocument/2006/relationships/slide" Target="/ppt/slides/slide5.xml" Id="R031480f0257946bb" /><Relationship Type="http://schemas.openxmlformats.org/officeDocument/2006/relationships/slide" Target="/ppt/slides/slide6.xml" Id="Ra56eb412371a4ee0" /><Relationship Type="http://schemas.openxmlformats.org/officeDocument/2006/relationships/slide" Target="/ppt/slides/slide7.xml" Id="R4b88507985e44c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45209a1f0e4f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6e1b332374d93" /><Relationship Type="http://schemas.openxmlformats.org/officeDocument/2006/relationships/theme" Target="/ppt/slideMasters/theme/theme1.xml" Id="Rb71fbfbd3aa44d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56e1b332374d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6f2c4036d4f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5787eda3042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f5f12f4144f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f79f74efd41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a1bf29b7d47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3731d453b43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b7b898d0e45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AMBU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AMBU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584 714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640 512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ANNIKEN MARIE SVENDSEN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Anniken Marie Svendsen, Nordbyjordet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930 478 164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 AS</a:t>
            </a:r>
          </a:p>
        </p:txBody>
      </p:sp>
    </p:spTree>
  </p:cSld>
  <p:clrMapOvr>
    <a:masterClrMapping xmlns:a="http://schemas.openxmlformats.org/drawingml/2006/main"/>
  </p:clrMapOvr>
</p:sld>
</file>