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e8af3b7e1244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87f22eba346c5"/>
  </p:sldMasterIdLst>
  <p:sldIdLst>
    <p:sldId xmlns:r="http://schemas.openxmlformats.org/officeDocument/2006/relationships" id="256" r:id="Re5a72d90a4344514"/>
    <p:sldId xmlns:r="http://schemas.openxmlformats.org/officeDocument/2006/relationships" id="257" r:id="R43cb4e02de4b4bf7"/>
    <p:sldId xmlns:r="http://schemas.openxmlformats.org/officeDocument/2006/relationships" id="258" r:id="Rcfe38f2c32ee4a63"/>
    <p:sldId xmlns:r="http://schemas.openxmlformats.org/officeDocument/2006/relationships" id="259" r:id="R97a2dd52d1854911"/>
    <p:sldId xmlns:r="http://schemas.openxmlformats.org/officeDocument/2006/relationships" id="260" r:id="R0d836db614984692"/>
    <p:sldId xmlns:r="http://schemas.openxmlformats.org/officeDocument/2006/relationships" id="261" r:id="R093c017830a541e0"/>
    <p:sldId xmlns:r="http://schemas.openxmlformats.org/officeDocument/2006/relationships" id="262" r:id="R783bf802768f45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87f22eba346c5" /><Relationship Type="http://schemas.openxmlformats.org/officeDocument/2006/relationships/slide" Target="/ppt/slides/slide1.xml" Id="Re5a72d90a4344514" /><Relationship Type="http://schemas.openxmlformats.org/officeDocument/2006/relationships/slide" Target="/ppt/slides/slide2.xml" Id="R43cb4e02de4b4bf7" /><Relationship Type="http://schemas.openxmlformats.org/officeDocument/2006/relationships/slide" Target="/ppt/slides/slide3.xml" Id="Rcfe38f2c32ee4a63" /><Relationship Type="http://schemas.openxmlformats.org/officeDocument/2006/relationships/slide" Target="/ppt/slides/slide4.xml" Id="R97a2dd52d1854911" /><Relationship Type="http://schemas.openxmlformats.org/officeDocument/2006/relationships/slide" Target="/ppt/slides/slide5.xml" Id="R0d836db614984692" /><Relationship Type="http://schemas.openxmlformats.org/officeDocument/2006/relationships/slide" Target="/ppt/slides/slide6.xml" Id="R093c017830a541e0" /><Relationship Type="http://schemas.openxmlformats.org/officeDocument/2006/relationships/slide" Target="/ppt/slides/slide7.xml" Id="R783bf802768f45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dae5793cc45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4827319934331" /><Relationship Type="http://schemas.openxmlformats.org/officeDocument/2006/relationships/theme" Target="/ppt/slideMasters/theme/theme1.xml" Id="R4982d68aae554a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f48273199343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46639d7ab48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c6ca75c9c42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56768bda645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790d0c1af48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494bb729549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b7472024247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4445627a644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HAGBU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GRO BUGTEN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Hanne Gro Bugten, Vintapperens 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930 503 533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