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53666fbcf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c98c94e224626"/>
  </p:sldMasterIdLst>
  <p:sldIdLst>
    <p:sldId xmlns:r="http://schemas.openxmlformats.org/officeDocument/2006/relationships" id="256" r:id="R610a442ac64943c2"/>
    <p:sldId xmlns:r="http://schemas.openxmlformats.org/officeDocument/2006/relationships" id="257" r:id="R3acf0e6bfe904994"/>
    <p:sldId xmlns:r="http://schemas.openxmlformats.org/officeDocument/2006/relationships" id="258" r:id="R4f0a9621685244bd"/>
    <p:sldId xmlns:r="http://schemas.openxmlformats.org/officeDocument/2006/relationships" id="259" r:id="R4bd2931670c84a7c"/>
    <p:sldId xmlns:r="http://schemas.openxmlformats.org/officeDocument/2006/relationships" id="260" r:id="Ra8d25796bc6b4004"/>
    <p:sldId xmlns:r="http://schemas.openxmlformats.org/officeDocument/2006/relationships" id="261" r:id="Rdf747158b9fb445b"/>
    <p:sldId xmlns:r="http://schemas.openxmlformats.org/officeDocument/2006/relationships" id="262" r:id="Rb46e218694fa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c98c94e224626" /><Relationship Type="http://schemas.openxmlformats.org/officeDocument/2006/relationships/slide" Target="/ppt/slides/slide1.xml" Id="R610a442ac64943c2" /><Relationship Type="http://schemas.openxmlformats.org/officeDocument/2006/relationships/slide" Target="/ppt/slides/slide2.xml" Id="R3acf0e6bfe904994" /><Relationship Type="http://schemas.openxmlformats.org/officeDocument/2006/relationships/slide" Target="/ppt/slides/slide3.xml" Id="R4f0a9621685244bd" /><Relationship Type="http://schemas.openxmlformats.org/officeDocument/2006/relationships/slide" Target="/ppt/slides/slide4.xml" Id="R4bd2931670c84a7c" /><Relationship Type="http://schemas.openxmlformats.org/officeDocument/2006/relationships/slide" Target="/ppt/slides/slide5.xml" Id="Ra8d25796bc6b4004" /><Relationship Type="http://schemas.openxmlformats.org/officeDocument/2006/relationships/slide" Target="/ppt/slides/slide6.xml" Id="Rdf747158b9fb445b" /><Relationship Type="http://schemas.openxmlformats.org/officeDocument/2006/relationships/slide" Target="/ppt/slides/slide7.xml" Id="Rb46e218694fa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18955114e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636508d9e49c2" /><Relationship Type="http://schemas.openxmlformats.org/officeDocument/2006/relationships/theme" Target="/ppt/slideMasters/theme/theme1.xml" Id="R96eafd471c58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636508d9e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bd6652c71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83bdd4fb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b29ff440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e74a754c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baf394941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f1ef5533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cbc36a56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