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312df14a8743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990c04d4a4cb0"/>
  </p:sldMasterIdLst>
  <p:sldIdLst>
    <p:sldId xmlns:r="http://schemas.openxmlformats.org/officeDocument/2006/relationships" id="256" r:id="R4812f35e9b974d90"/>
    <p:sldId xmlns:r="http://schemas.openxmlformats.org/officeDocument/2006/relationships" id="257" r:id="R666917da6eb34589"/>
    <p:sldId xmlns:r="http://schemas.openxmlformats.org/officeDocument/2006/relationships" id="258" r:id="R79db89bc5c8d45a9"/>
    <p:sldId xmlns:r="http://schemas.openxmlformats.org/officeDocument/2006/relationships" id="259" r:id="Ra964d67b8afa4876"/>
    <p:sldId xmlns:r="http://schemas.openxmlformats.org/officeDocument/2006/relationships" id="260" r:id="R505bf58c9e884046"/>
    <p:sldId xmlns:r="http://schemas.openxmlformats.org/officeDocument/2006/relationships" id="261" r:id="R4c35e64b464143c9"/>
    <p:sldId xmlns:r="http://schemas.openxmlformats.org/officeDocument/2006/relationships" id="262" r:id="R529d32ffe994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990c04d4a4cb0" /><Relationship Type="http://schemas.openxmlformats.org/officeDocument/2006/relationships/slide" Target="/ppt/slides/slide1.xml" Id="R4812f35e9b974d90" /><Relationship Type="http://schemas.openxmlformats.org/officeDocument/2006/relationships/slide" Target="/ppt/slides/slide2.xml" Id="R666917da6eb34589" /><Relationship Type="http://schemas.openxmlformats.org/officeDocument/2006/relationships/slide" Target="/ppt/slides/slide3.xml" Id="R79db89bc5c8d45a9" /><Relationship Type="http://schemas.openxmlformats.org/officeDocument/2006/relationships/slide" Target="/ppt/slides/slide4.xml" Id="Ra964d67b8afa4876" /><Relationship Type="http://schemas.openxmlformats.org/officeDocument/2006/relationships/slide" Target="/ppt/slides/slide5.xml" Id="R505bf58c9e884046" /><Relationship Type="http://schemas.openxmlformats.org/officeDocument/2006/relationships/slide" Target="/ppt/slides/slide6.xml" Id="R4c35e64b464143c9" /><Relationship Type="http://schemas.openxmlformats.org/officeDocument/2006/relationships/slide" Target="/ppt/slides/slide7.xml" Id="R529d32ffe994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180f0a2e342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4c43c21ec4b1d" /><Relationship Type="http://schemas.openxmlformats.org/officeDocument/2006/relationships/theme" Target="/ppt/slideMasters/theme/theme1.xml" Id="Rfd7932b20213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4c43c21ec4b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8e05f9500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b8b43c6b0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07bb811b149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d69d3df56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bc39565fa43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e93f0bd84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2eb9b52c940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VU KOLONIAL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KOLONIAL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3 244 208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−154 314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NAM HOAI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