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677aa65d1140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ea388e9a834421"/>
  </p:sldMasterIdLst>
  <p:sldIdLst>
    <p:sldId xmlns:r="http://schemas.openxmlformats.org/officeDocument/2006/relationships" id="256" r:id="Rf9cc53f6f56c4df9"/>
    <p:sldId xmlns:r="http://schemas.openxmlformats.org/officeDocument/2006/relationships" id="257" r:id="R15cf600a68e6480a"/>
    <p:sldId xmlns:r="http://schemas.openxmlformats.org/officeDocument/2006/relationships" id="258" r:id="Rb03b736d587e4622"/>
    <p:sldId xmlns:r="http://schemas.openxmlformats.org/officeDocument/2006/relationships" id="259" r:id="R4ad64240b0de4cb6"/>
    <p:sldId xmlns:r="http://schemas.openxmlformats.org/officeDocument/2006/relationships" id="260" r:id="Ra229a71ec74843e7"/>
    <p:sldId xmlns:r="http://schemas.openxmlformats.org/officeDocument/2006/relationships" id="261" r:id="Reafdc8fd23324ec6"/>
    <p:sldId xmlns:r="http://schemas.openxmlformats.org/officeDocument/2006/relationships" id="262" r:id="Rc06b9d12603544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ea388e9a834421" /><Relationship Type="http://schemas.openxmlformats.org/officeDocument/2006/relationships/slide" Target="/ppt/slides/slide1.xml" Id="Rf9cc53f6f56c4df9" /><Relationship Type="http://schemas.openxmlformats.org/officeDocument/2006/relationships/slide" Target="/ppt/slides/slide2.xml" Id="R15cf600a68e6480a" /><Relationship Type="http://schemas.openxmlformats.org/officeDocument/2006/relationships/slide" Target="/ppt/slides/slide3.xml" Id="Rb03b736d587e4622" /><Relationship Type="http://schemas.openxmlformats.org/officeDocument/2006/relationships/slide" Target="/ppt/slides/slide4.xml" Id="R4ad64240b0de4cb6" /><Relationship Type="http://schemas.openxmlformats.org/officeDocument/2006/relationships/slide" Target="/ppt/slides/slide5.xml" Id="Ra229a71ec74843e7" /><Relationship Type="http://schemas.openxmlformats.org/officeDocument/2006/relationships/slide" Target="/ppt/slides/slide6.xml" Id="Reafdc8fd23324ec6" /><Relationship Type="http://schemas.openxmlformats.org/officeDocument/2006/relationships/slide" Target="/ppt/slides/slide7.xml" Id="Rc06b9d12603544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51ee0bd6f849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a66cf0a4e48c8" /><Relationship Type="http://schemas.openxmlformats.org/officeDocument/2006/relationships/theme" Target="/ppt/slideMasters/theme/theme1.xml" Id="R8d0ef5888e0a47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8a66cf0a4e48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59358304345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5322ec0df42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3e1a1f1c340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121dd69d040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57973e4ec42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f2971e17f49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a507a17424f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228 156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940 355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1 046 254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EKORNES SØVIK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H0201, Breiviksveien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930 596 043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