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ccb465ff704d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7c72403a3d4767"/>
  </p:sldMasterIdLst>
  <p:sldIdLst>
    <p:sldId xmlns:r="http://schemas.openxmlformats.org/officeDocument/2006/relationships" id="256" r:id="Rdf8ad95e666e4c6a"/>
    <p:sldId xmlns:r="http://schemas.openxmlformats.org/officeDocument/2006/relationships" id="257" r:id="Reebf407dd2534a46"/>
    <p:sldId xmlns:r="http://schemas.openxmlformats.org/officeDocument/2006/relationships" id="258" r:id="Rf24ea8d17ec44e6a"/>
    <p:sldId xmlns:r="http://schemas.openxmlformats.org/officeDocument/2006/relationships" id="259" r:id="Rb4ce177d61744255"/>
    <p:sldId xmlns:r="http://schemas.openxmlformats.org/officeDocument/2006/relationships" id="260" r:id="R81029e3d20334d65"/>
    <p:sldId xmlns:r="http://schemas.openxmlformats.org/officeDocument/2006/relationships" id="261" r:id="R826b1f4c630d4e05"/>
    <p:sldId xmlns:r="http://schemas.openxmlformats.org/officeDocument/2006/relationships" id="262" r:id="Ra27222db9bc84d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7c72403a3d4767" /><Relationship Type="http://schemas.openxmlformats.org/officeDocument/2006/relationships/slide" Target="/ppt/slides/slide1.xml" Id="Rdf8ad95e666e4c6a" /><Relationship Type="http://schemas.openxmlformats.org/officeDocument/2006/relationships/slide" Target="/ppt/slides/slide2.xml" Id="Reebf407dd2534a46" /><Relationship Type="http://schemas.openxmlformats.org/officeDocument/2006/relationships/slide" Target="/ppt/slides/slide3.xml" Id="Rf24ea8d17ec44e6a" /><Relationship Type="http://schemas.openxmlformats.org/officeDocument/2006/relationships/slide" Target="/ppt/slides/slide4.xml" Id="Rb4ce177d61744255" /><Relationship Type="http://schemas.openxmlformats.org/officeDocument/2006/relationships/slide" Target="/ppt/slides/slide5.xml" Id="R81029e3d20334d65" /><Relationship Type="http://schemas.openxmlformats.org/officeDocument/2006/relationships/slide" Target="/ppt/slides/slide6.xml" Id="R826b1f4c630d4e05" /><Relationship Type="http://schemas.openxmlformats.org/officeDocument/2006/relationships/slide" Target="/ppt/slides/slide7.xml" Id="Ra27222db9bc84d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4068544d8243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3fd0fdd884e74" /><Relationship Type="http://schemas.openxmlformats.org/officeDocument/2006/relationships/theme" Target="/ppt/slideMasters/theme/theme1.xml" Id="Rc52860fe0b274a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d3fd0fdd884e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2a49e6c4949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fdba1cfda49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1c63cd1c94e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b40b7307145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35f71292b4e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016bee9ff4a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57d68408d4f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KRISTIAN SOLHEIM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KRISTIAN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KRISTIAN SOLHEIM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KRISTIAN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KRISTIAN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KRISTIAN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1 734 976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1 073 912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2 487 764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4 555 645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KRISTIAN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KRISTIAN B TRYDAL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KRISTIAN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930 654 213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KRISTIAN SOLHEIM AS</a:t>
            </a:r>
          </a:p>
        </p:txBody>
      </p:sp>
    </p:spTree>
  </p:cSld>
  <p:clrMapOvr>
    <a:masterClrMapping xmlns:a="http://schemas.openxmlformats.org/drawingml/2006/main"/>
  </p:clrMapOvr>
</p:sld>
</file>