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0d88b79e5b4f5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7b201da1fe4ce1"/>
  </p:sldMasterIdLst>
  <p:sldIdLst>
    <p:sldId xmlns:r="http://schemas.openxmlformats.org/officeDocument/2006/relationships" id="256" r:id="Rec10f434f7be41dd"/>
    <p:sldId xmlns:r="http://schemas.openxmlformats.org/officeDocument/2006/relationships" id="257" r:id="R1729463051e24a47"/>
    <p:sldId xmlns:r="http://schemas.openxmlformats.org/officeDocument/2006/relationships" id="258" r:id="Re827d3a106134443"/>
    <p:sldId xmlns:r="http://schemas.openxmlformats.org/officeDocument/2006/relationships" id="259" r:id="R0784090a06d5462b"/>
    <p:sldId xmlns:r="http://schemas.openxmlformats.org/officeDocument/2006/relationships" id="260" r:id="R83dd10a3489c4f0a"/>
    <p:sldId xmlns:r="http://schemas.openxmlformats.org/officeDocument/2006/relationships" id="261" r:id="Rd3cb7e1de6d3400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7b201da1fe4ce1" /><Relationship Type="http://schemas.openxmlformats.org/officeDocument/2006/relationships/slide" Target="/ppt/slides/slide1.xml" Id="Rec10f434f7be41dd" /><Relationship Type="http://schemas.openxmlformats.org/officeDocument/2006/relationships/slide" Target="/ppt/slides/slide2.xml" Id="R1729463051e24a47" /><Relationship Type="http://schemas.openxmlformats.org/officeDocument/2006/relationships/slide" Target="/ppt/slides/slide3.xml" Id="Re827d3a106134443" /><Relationship Type="http://schemas.openxmlformats.org/officeDocument/2006/relationships/slide" Target="/ppt/slides/slide4.xml" Id="R0784090a06d5462b" /><Relationship Type="http://schemas.openxmlformats.org/officeDocument/2006/relationships/slide" Target="/ppt/slides/slide5.xml" Id="R83dd10a3489c4f0a" /><Relationship Type="http://schemas.openxmlformats.org/officeDocument/2006/relationships/slide" Target="/ppt/slides/slide6.xml" Id="Rd3cb7e1de6d3400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f099950a87472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7948567b0f4819" /><Relationship Type="http://schemas.openxmlformats.org/officeDocument/2006/relationships/theme" Target="/ppt/slideMasters/theme/theme1.xml" Id="Rf7b2b30415ad4a9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27948567b0f48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1f24a2887f4e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dc741c6321439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335ea907a140d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482653303e4e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260718b7cc44b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0396dea69041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HØILUND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HØILUND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HØILUND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HØILUND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HØILUND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HØILUND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2000 Lillestrøm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930 685 119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HØILUND REVISJON AS</a:t>
            </a:r>
          </a:p>
        </p:txBody>
      </p:sp>
    </p:spTree>
  </p:cSld>
  <p:clrMapOvr>
    <a:masterClrMapping xmlns:a="http://schemas.openxmlformats.org/drawingml/2006/main"/>
  </p:clrMapOvr>
</p:sld>
</file>