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ed4da8342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6c086b88a4746"/>
  </p:sldMasterIdLst>
  <p:sldIdLst>
    <p:sldId xmlns:r="http://schemas.openxmlformats.org/officeDocument/2006/relationships" id="256" r:id="R0c941c5f170d4f3d"/>
    <p:sldId xmlns:r="http://schemas.openxmlformats.org/officeDocument/2006/relationships" id="257" r:id="Rfe0a205bde134994"/>
    <p:sldId xmlns:r="http://schemas.openxmlformats.org/officeDocument/2006/relationships" id="258" r:id="R95e6cd0d73c84b73"/>
    <p:sldId xmlns:r="http://schemas.openxmlformats.org/officeDocument/2006/relationships" id="259" r:id="R1e4b4d1ed9e1432c"/>
    <p:sldId xmlns:r="http://schemas.openxmlformats.org/officeDocument/2006/relationships" id="260" r:id="Rfd1561670a724ac5"/>
    <p:sldId xmlns:r="http://schemas.openxmlformats.org/officeDocument/2006/relationships" id="261" r:id="R77d24e036f5c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6c086b88a4746" /><Relationship Type="http://schemas.openxmlformats.org/officeDocument/2006/relationships/slide" Target="/ppt/slides/slide1.xml" Id="R0c941c5f170d4f3d" /><Relationship Type="http://schemas.openxmlformats.org/officeDocument/2006/relationships/slide" Target="/ppt/slides/slide2.xml" Id="Rfe0a205bde134994" /><Relationship Type="http://schemas.openxmlformats.org/officeDocument/2006/relationships/slide" Target="/ppt/slides/slide3.xml" Id="R95e6cd0d73c84b73" /><Relationship Type="http://schemas.openxmlformats.org/officeDocument/2006/relationships/slide" Target="/ppt/slides/slide4.xml" Id="R1e4b4d1ed9e1432c" /><Relationship Type="http://schemas.openxmlformats.org/officeDocument/2006/relationships/slide" Target="/ppt/slides/slide5.xml" Id="Rfd1561670a724ac5" /><Relationship Type="http://schemas.openxmlformats.org/officeDocument/2006/relationships/slide" Target="/ppt/slides/slide6.xml" Id="R77d24e036f5c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214f8007f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efe60f6740a9" /><Relationship Type="http://schemas.openxmlformats.org/officeDocument/2006/relationships/theme" Target="/ppt/slideMasters/theme/theme1.xml" Id="Rf5fc6117102b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1efe60f67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c21384c6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cd3ae7b2d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3ecde573c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a6c796c5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397d98df4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e89f2f4f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