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1b54ed363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5b5af04024efd"/>
  </p:sldMasterIdLst>
  <p:sldIdLst>
    <p:sldId xmlns:r="http://schemas.openxmlformats.org/officeDocument/2006/relationships" id="256" r:id="Ra840c394d9fe4660"/>
    <p:sldId xmlns:r="http://schemas.openxmlformats.org/officeDocument/2006/relationships" id="257" r:id="R0d415a6cb79c4aac"/>
    <p:sldId xmlns:r="http://schemas.openxmlformats.org/officeDocument/2006/relationships" id="258" r:id="R298f088ca37b4631"/>
    <p:sldId xmlns:r="http://schemas.openxmlformats.org/officeDocument/2006/relationships" id="259" r:id="R91cb287f6e7447ac"/>
    <p:sldId xmlns:r="http://schemas.openxmlformats.org/officeDocument/2006/relationships" id="260" r:id="R48a06a09393445c1"/>
    <p:sldId xmlns:r="http://schemas.openxmlformats.org/officeDocument/2006/relationships" id="261" r:id="Raa20122d0d194836"/>
    <p:sldId xmlns:r="http://schemas.openxmlformats.org/officeDocument/2006/relationships" id="262" r:id="Rbb2481eabade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5b5af04024efd" /><Relationship Type="http://schemas.openxmlformats.org/officeDocument/2006/relationships/slide" Target="/ppt/slides/slide1.xml" Id="Ra840c394d9fe4660" /><Relationship Type="http://schemas.openxmlformats.org/officeDocument/2006/relationships/slide" Target="/ppt/slides/slide2.xml" Id="R0d415a6cb79c4aac" /><Relationship Type="http://schemas.openxmlformats.org/officeDocument/2006/relationships/slide" Target="/ppt/slides/slide3.xml" Id="R298f088ca37b4631" /><Relationship Type="http://schemas.openxmlformats.org/officeDocument/2006/relationships/slide" Target="/ppt/slides/slide4.xml" Id="R91cb287f6e7447ac" /><Relationship Type="http://schemas.openxmlformats.org/officeDocument/2006/relationships/slide" Target="/ppt/slides/slide5.xml" Id="R48a06a09393445c1" /><Relationship Type="http://schemas.openxmlformats.org/officeDocument/2006/relationships/slide" Target="/ppt/slides/slide6.xml" Id="Raa20122d0d194836" /><Relationship Type="http://schemas.openxmlformats.org/officeDocument/2006/relationships/slide" Target="/ppt/slides/slide7.xml" Id="Rbb2481eabade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7fcacad62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367b5b92462e" /><Relationship Type="http://schemas.openxmlformats.org/officeDocument/2006/relationships/theme" Target="/ppt/slideMasters/theme/theme1.xml" Id="R5ab23810e392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d367b5b92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d099e093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21f254f37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a1ce6f6f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5bf7e09f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07e51039a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21472462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f4b5b56a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