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18fe6f069b44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b07bda2cac4d7a"/>
  </p:sldMasterIdLst>
  <p:sldIdLst>
    <p:sldId xmlns:r="http://schemas.openxmlformats.org/officeDocument/2006/relationships" id="256" r:id="R6dd609bea67f49f7"/>
    <p:sldId xmlns:r="http://schemas.openxmlformats.org/officeDocument/2006/relationships" id="257" r:id="R511ea4db13ce4ee8"/>
    <p:sldId xmlns:r="http://schemas.openxmlformats.org/officeDocument/2006/relationships" id="258" r:id="R3dbee28919ac4a66"/>
    <p:sldId xmlns:r="http://schemas.openxmlformats.org/officeDocument/2006/relationships" id="259" r:id="R71260d3f65a94351"/>
    <p:sldId xmlns:r="http://schemas.openxmlformats.org/officeDocument/2006/relationships" id="260" r:id="Ra60882a35df94d45"/>
    <p:sldId xmlns:r="http://schemas.openxmlformats.org/officeDocument/2006/relationships" id="261" r:id="R2c7c13c7dbb64cb1"/>
    <p:sldId xmlns:r="http://schemas.openxmlformats.org/officeDocument/2006/relationships" id="262" r:id="R72b13c2a513b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b07bda2cac4d7a" /><Relationship Type="http://schemas.openxmlformats.org/officeDocument/2006/relationships/slide" Target="/ppt/slides/slide1.xml" Id="R6dd609bea67f49f7" /><Relationship Type="http://schemas.openxmlformats.org/officeDocument/2006/relationships/slide" Target="/ppt/slides/slide2.xml" Id="R511ea4db13ce4ee8" /><Relationship Type="http://schemas.openxmlformats.org/officeDocument/2006/relationships/slide" Target="/ppt/slides/slide3.xml" Id="R3dbee28919ac4a66" /><Relationship Type="http://schemas.openxmlformats.org/officeDocument/2006/relationships/slide" Target="/ppt/slides/slide4.xml" Id="R71260d3f65a94351" /><Relationship Type="http://schemas.openxmlformats.org/officeDocument/2006/relationships/slide" Target="/ppt/slides/slide5.xml" Id="Ra60882a35df94d45" /><Relationship Type="http://schemas.openxmlformats.org/officeDocument/2006/relationships/slide" Target="/ppt/slides/slide6.xml" Id="R2c7c13c7dbb64cb1" /><Relationship Type="http://schemas.openxmlformats.org/officeDocument/2006/relationships/slide" Target="/ppt/slides/slide7.xml" Id="R72b13c2a513b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1727a8ca864e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4cd4dd7e74207" /><Relationship Type="http://schemas.openxmlformats.org/officeDocument/2006/relationships/theme" Target="/ppt/slideMasters/theme/theme1.xml" Id="R66bc52726524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4cd4dd7e742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263874783d43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cc1b4cdb7c46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116c6dc404e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36e9f096aa404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279180a9f440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4621bc596645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71e35bab44e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ble etablert [år] og holder til i Isfjorden.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−380 472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−201 054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10 381 261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11 736 592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AMUNDSEN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 AMUNDSEN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Toklevegen 94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6320 Isfjorden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930 761 303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FAT INVEST AS</a:t>
            </a:r>
          </a:p>
        </p:txBody>
      </p:sp>
    </p:spTree>
  </p:cSld>
  <p:clrMapOvr>
    <a:masterClrMapping xmlns:a="http://schemas.openxmlformats.org/drawingml/2006/main"/>
  </p:clrMapOvr>
</p:sld>
</file>