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2fca796b5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f92902f364fbc"/>
  </p:sldMasterIdLst>
  <p:sldIdLst>
    <p:sldId xmlns:r="http://schemas.openxmlformats.org/officeDocument/2006/relationships" id="256" r:id="R15f0ff1cdce74b7a"/>
    <p:sldId xmlns:r="http://schemas.openxmlformats.org/officeDocument/2006/relationships" id="257" r:id="R8d278bb6d2964fe3"/>
    <p:sldId xmlns:r="http://schemas.openxmlformats.org/officeDocument/2006/relationships" id="258" r:id="Rb2b8921a193345e5"/>
    <p:sldId xmlns:r="http://schemas.openxmlformats.org/officeDocument/2006/relationships" id="259" r:id="Raea42aacef7c4c85"/>
    <p:sldId xmlns:r="http://schemas.openxmlformats.org/officeDocument/2006/relationships" id="260" r:id="R13fcce95ca76436d"/>
    <p:sldId xmlns:r="http://schemas.openxmlformats.org/officeDocument/2006/relationships" id="261" r:id="R51772826d5b64a6c"/>
    <p:sldId xmlns:r="http://schemas.openxmlformats.org/officeDocument/2006/relationships" id="262" r:id="R16dee7a23f6b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f92902f364fbc" /><Relationship Type="http://schemas.openxmlformats.org/officeDocument/2006/relationships/slide" Target="/ppt/slides/slide1.xml" Id="R15f0ff1cdce74b7a" /><Relationship Type="http://schemas.openxmlformats.org/officeDocument/2006/relationships/slide" Target="/ppt/slides/slide2.xml" Id="R8d278bb6d2964fe3" /><Relationship Type="http://schemas.openxmlformats.org/officeDocument/2006/relationships/slide" Target="/ppt/slides/slide3.xml" Id="Rb2b8921a193345e5" /><Relationship Type="http://schemas.openxmlformats.org/officeDocument/2006/relationships/slide" Target="/ppt/slides/slide4.xml" Id="Raea42aacef7c4c85" /><Relationship Type="http://schemas.openxmlformats.org/officeDocument/2006/relationships/slide" Target="/ppt/slides/slide5.xml" Id="R13fcce95ca76436d" /><Relationship Type="http://schemas.openxmlformats.org/officeDocument/2006/relationships/slide" Target="/ppt/slides/slide6.xml" Id="R51772826d5b64a6c" /><Relationship Type="http://schemas.openxmlformats.org/officeDocument/2006/relationships/slide" Target="/ppt/slides/slide7.xml" Id="R16dee7a23f6b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0dd7ce53b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ca0533334686" /><Relationship Type="http://schemas.openxmlformats.org/officeDocument/2006/relationships/theme" Target="/ppt/slideMasters/theme/theme1.xml" Id="R9b7960a60f9f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0ca053333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d823cce9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b40acf6d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46138f28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f02cc85a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64adf7b38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273b1190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38e73a150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