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26e1ab1d9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4089ae013440d"/>
  </p:sldMasterIdLst>
  <p:sldIdLst>
    <p:sldId xmlns:r="http://schemas.openxmlformats.org/officeDocument/2006/relationships" id="256" r:id="Rc059dc823b8c4584"/>
    <p:sldId xmlns:r="http://schemas.openxmlformats.org/officeDocument/2006/relationships" id="257" r:id="R9bcbc9bf50e540ed"/>
    <p:sldId xmlns:r="http://schemas.openxmlformats.org/officeDocument/2006/relationships" id="258" r:id="R468535e79c194b66"/>
    <p:sldId xmlns:r="http://schemas.openxmlformats.org/officeDocument/2006/relationships" id="259" r:id="Re869e7653301423c"/>
    <p:sldId xmlns:r="http://schemas.openxmlformats.org/officeDocument/2006/relationships" id="260" r:id="Re3ba615aa5b642a9"/>
    <p:sldId xmlns:r="http://schemas.openxmlformats.org/officeDocument/2006/relationships" id="261" r:id="R35fe4af2ad59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4089ae013440d" /><Relationship Type="http://schemas.openxmlformats.org/officeDocument/2006/relationships/slide" Target="/ppt/slides/slide1.xml" Id="Rc059dc823b8c4584" /><Relationship Type="http://schemas.openxmlformats.org/officeDocument/2006/relationships/slide" Target="/ppt/slides/slide2.xml" Id="R9bcbc9bf50e540ed" /><Relationship Type="http://schemas.openxmlformats.org/officeDocument/2006/relationships/slide" Target="/ppt/slides/slide3.xml" Id="R468535e79c194b66" /><Relationship Type="http://schemas.openxmlformats.org/officeDocument/2006/relationships/slide" Target="/ppt/slides/slide4.xml" Id="Re869e7653301423c" /><Relationship Type="http://schemas.openxmlformats.org/officeDocument/2006/relationships/slide" Target="/ppt/slides/slide5.xml" Id="Re3ba615aa5b642a9" /><Relationship Type="http://schemas.openxmlformats.org/officeDocument/2006/relationships/slide" Target="/ppt/slides/slide6.xml" Id="R35fe4af2ad59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4c4a43a45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ccf226fc4dfb" /><Relationship Type="http://schemas.openxmlformats.org/officeDocument/2006/relationships/theme" Target="/ppt/slideMasters/theme/theme1.xml" Id="R0eefe4fdea18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fccf226fc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be06986a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e631ffda4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ff5d2575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6a669bdc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9e6fd720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663e2fc2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