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d9dadd77694d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84058120904e13"/>
  </p:sldMasterIdLst>
  <p:sldIdLst>
    <p:sldId xmlns:r="http://schemas.openxmlformats.org/officeDocument/2006/relationships" id="256" r:id="Rb1821c9a8b20492d"/>
    <p:sldId xmlns:r="http://schemas.openxmlformats.org/officeDocument/2006/relationships" id="257" r:id="R3b89016cf0e646a8"/>
    <p:sldId xmlns:r="http://schemas.openxmlformats.org/officeDocument/2006/relationships" id="258" r:id="Rcc4dd878786d4f50"/>
    <p:sldId xmlns:r="http://schemas.openxmlformats.org/officeDocument/2006/relationships" id="259" r:id="Ra2d7b5542bfe4680"/>
    <p:sldId xmlns:r="http://schemas.openxmlformats.org/officeDocument/2006/relationships" id="260" r:id="Ra7b5bd92eef54822"/>
    <p:sldId xmlns:r="http://schemas.openxmlformats.org/officeDocument/2006/relationships" id="261" r:id="R0e766a2479834cff"/>
    <p:sldId xmlns:r="http://schemas.openxmlformats.org/officeDocument/2006/relationships" id="262" r:id="Rdf94f1da402843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84058120904e13" /><Relationship Type="http://schemas.openxmlformats.org/officeDocument/2006/relationships/slide" Target="/ppt/slides/slide1.xml" Id="Rb1821c9a8b20492d" /><Relationship Type="http://schemas.openxmlformats.org/officeDocument/2006/relationships/slide" Target="/ppt/slides/slide2.xml" Id="R3b89016cf0e646a8" /><Relationship Type="http://schemas.openxmlformats.org/officeDocument/2006/relationships/slide" Target="/ppt/slides/slide3.xml" Id="Rcc4dd878786d4f50" /><Relationship Type="http://schemas.openxmlformats.org/officeDocument/2006/relationships/slide" Target="/ppt/slides/slide4.xml" Id="Ra2d7b5542bfe4680" /><Relationship Type="http://schemas.openxmlformats.org/officeDocument/2006/relationships/slide" Target="/ppt/slides/slide5.xml" Id="Ra7b5bd92eef54822" /><Relationship Type="http://schemas.openxmlformats.org/officeDocument/2006/relationships/slide" Target="/ppt/slides/slide6.xml" Id="R0e766a2479834cff" /><Relationship Type="http://schemas.openxmlformats.org/officeDocument/2006/relationships/slide" Target="/ppt/slides/slide7.xml" Id="Rdf94f1da402843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c89bdfea7141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7f41aa922416b" /><Relationship Type="http://schemas.openxmlformats.org/officeDocument/2006/relationships/theme" Target="/ppt/slideMasters/theme/theme1.xml" Id="R69e4309d2c134e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67f41aa92241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1c628ea7749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ca22668ea4d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6378f9ed74c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cd521d3ca4f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b5a87e8dc49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db6c061e54e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5f4be55e944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ADMINCONSULT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ADMINCONSULT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1 140 243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−152 236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−122 292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−209 066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217 419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 LARSEN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Monssvebakken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2825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930 866 822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ADMINCONSULT AS</a:t>
            </a:r>
          </a:p>
        </p:txBody>
      </p:sp>
    </p:spTree>
  </p:cSld>
  <p:clrMapOvr>
    <a:masterClrMapping xmlns:a="http://schemas.openxmlformats.org/drawingml/2006/main"/>
  </p:clrMapOvr>
</p:sld>
</file>