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984eb105e3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282ba971a44b3"/>
  </p:sldMasterIdLst>
  <p:sldIdLst>
    <p:sldId xmlns:r="http://schemas.openxmlformats.org/officeDocument/2006/relationships" id="256" r:id="R8721f14bec8d450d"/>
    <p:sldId xmlns:r="http://schemas.openxmlformats.org/officeDocument/2006/relationships" id="257" r:id="R1eb1e749d0ef4a1e"/>
    <p:sldId xmlns:r="http://schemas.openxmlformats.org/officeDocument/2006/relationships" id="258" r:id="R33d41d74a4ae4414"/>
    <p:sldId xmlns:r="http://schemas.openxmlformats.org/officeDocument/2006/relationships" id="259" r:id="R78b4267c389f433f"/>
    <p:sldId xmlns:r="http://schemas.openxmlformats.org/officeDocument/2006/relationships" id="260" r:id="R987fca56daa64441"/>
    <p:sldId xmlns:r="http://schemas.openxmlformats.org/officeDocument/2006/relationships" id="261" r:id="R5caf6af0c2dd4e1c"/>
    <p:sldId xmlns:r="http://schemas.openxmlformats.org/officeDocument/2006/relationships" id="262" r:id="R516dbd146d0a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282ba971a44b3" /><Relationship Type="http://schemas.openxmlformats.org/officeDocument/2006/relationships/slide" Target="/ppt/slides/slide1.xml" Id="R8721f14bec8d450d" /><Relationship Type="http://schemas.openxmlformats.org/officeDocument/2006/relationships/slide" Target="/ppt/slides/slide2.xml" Id="R1eb1e749d0ef4a1e" /><Relationship Type="http://schemas.openxmlformats.org/officeDocument/2006/relationships/slide" Target="/ppt/slides/slide3.xml" Id="R33d41d74a4ae4414" /><Relationship Type="http://schemas.openxmlformats.org/officeDocument/2006/relationships/slide" Target="/ppt/slides/slide4.xml" Id="R78b4267c389f433f" /><Relationship Type="http://schemas.openxmlformats.org/officeDocument/2006/relationships/slide" Target="/ppt/slides/slide5.xml" Id="R987fca56daa64441" /><Relationship Type="http://schemas.openxmlformats.org/officeDocument/2006/relationships/slide" Target="/ppt/slides/slide6.xml" Id="R5caf6af0c2dd4e1c" /><Relationship Type="http://schemas.openxmlformats.org/officeDocument/2006/relationships/slide" Target="/ppt/slides/slide7.xml" Id="R516dbd146d0a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602663243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e8ee1f4146b5" /><Relationship Type="http://schemas.openxmlformats.org/officeDocument/2006/relationships/theme" Target="/ppt/slideMasters/theme/theme1.xml" Id="Rae63753704a2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5e8ee1f4146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d39b7a11e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c39ea85af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5d1cd60cc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5c159bd54c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60467294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f104ac65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5409a2264b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SAYED RAHIMI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930 930 296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