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30fa1c509f47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9e4b9a9152415d"/>
  </p:sldMasterIdLst>
  <p:sldIdLst>
    <p:sldId xmlns:r="http://schemas.openxmlformats.org/officeDocument/2006/relationships" id="256" r:id="R3c8817f920544505"/>
    <p:sldId xmlns:r="http://schemas.openxmlformats.org/officeDocument/2006/relationships" id="257" r:id="Rd21607d170c64ef4"/>
    <p:sldId xmlns:r="http://schemas.openxmlformats.org/officeDocument/2006/relationships" id="258" r:id="Rd7a411a6f8c64444"/>
    <p:sldId xmlns:r="http://schemas.openxmlformats.org/officeDocument/2006/relationships" id="259" r:id="R52411abb374a40db"/>
    <p:sldId xmlns:r="http://schemas.openxmlformats.org/officeDocument/2006/relationships" id="260" r:id="R4875ee7ebbb94998"/>
    <p:sldId xmlns:r="http://schemas.openxmlformats.org/officeDocument/2006/relationships" id="261" r:id="Rb1db7592bffd4f7a"/>
    <p:sldId xmlns:r="http://schemas.openxmlformats.org/officeDocument/2006/relationships" id="262" r:id="Rf77c4caef9514a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e4b9a9152415d" /><Relationship Type="http://schemas.openxmlformats.org/officeDocument/2006/relationships/slide" Target="/ppt/slides/slide1.xml" Id="R3c8817f920544505" /><Relationship Type="http://schemas.openxmlformats.org/officeDocument/2006/relationships/slide" Target="/ppt/slides/slide2.xml" Id="Rd21607d170c64ef4" /><Relationship Type="http://schemas.openxmlformats.org/officeDocument/2006/relationships/slide" Target="/ppt/slides/slide3.xml" Id="Rd7a411a6f8c64444" /><Relationship Type="http://schemas.openxmlformats.org/officeDocument/2006/relationships/slide" Target="/ppt/slides/slide4.xml" Id="R52411abb374a40db" /><Relationship Type="http://schemas.openxmlformats.org/officeDocument/2006/relationships/slide" Target="/ppt/slides/slide5.xml" Id="R4875ee7ebbb94998" /><Relationship Type="http://schemas.openxmlformats.org/officeDocument/2006/relationships/slide" Target="/ppt/slides/slide6.xml" Id="Rb1db7592bffd4f7a" /><Relationship Type="http://schemas.openxmlformats.org/officeDocument/2006/relationships/slide" Target="/ppt/slides/slide7.xml" Id="Rf77c4caef9514a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c4f4c12d5b4f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dcd1f818b417c" /><Relationship Type="http://schemas.openxmlformats.org/officeDocument/2006/relationships/theme" Target="/ppt/slideMasters/theme/theme1.xml" Id="Ra21c867c24874f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5dcd1f818b41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90a915fce48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62788554043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11ae0cb8844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231ed313245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328854d0c4e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42924673241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e5ccf622c44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INTERTRADE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INTERTRADE SHIPPING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713 923 436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607 703 662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605 914 907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3 745 885 510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3 978 502 206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BRØYMER ØYVIN ANDERS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KONGSKILEN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KYNNA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BRØYMER ØYVIN ANDERS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76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930 975 141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