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2da2278cc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f01b29dff4368"/>
  </p:sldMasterIdLst>
  <p:sldIdLst>
    <p:sldId xmlns:r="http://schemas.openxmlformats.org/officeDocument/2006/relationships" id="256" r:id="R32e2c7d63c5d489c"/>
    <p:sldId xmlns:r="http://schemas.openxmlformats.org/officeDocument/2006/relationships" id="257" r:id="R54912eb2915e48be"/>
    <p:sldId xmlns:r="http://schemas.openxmlformats.org/officeDocument/2006/relationships" id="258" r:id="R3f883a4d469249fd"/>
    <p:sldId xmlns:r="http://schemas.openxmlformats.org/officeDocument/2006/relationships" id="259" r:id="Ra31b638ef99a4fea"/>
    <p:sldId xmlns:r="http://schemas.openxmlformats.org/officeDocument/2006/relationships" id="260" r:id="Rffb0767dff44408f"/>
    <p:sldId xmlns:r="http://schemas.openxmlformats.org/officeDocument/2006/relationships" id="261" r:id="R34088b602991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f01b29dff4368" /><Relationship Type="http://schemas.openxmlformats.org/officeDocument/2006/relationships/slide" Target="/ppt/slides/slide1.xml" Id="R32e2c7d63c5d489c" /><Relationship Type="http://schemas.openxmlformats.org/officeDocument/2006/relationships/slide" Target="/ppt/slides/slide2.xml" Id="R54912eb2915e48be" /><Relationship Type="http://schemas.openxmlformats.org/officeDocument/2006/relationships/slide" Target="/ppt/slides/slide3.xml" Id="R3f883a4d469249fd" /><Relationship Type="http://schemas.openxmlformats.org/officeDocument/2006/relationships/slide" Target="/ppt/slides/slide4.xml" Id="Ra31b638ef99a4fea" /><Relationship Type="http://schemas.openxmlformats.org/officeDocument/2006/relationships/slide" Target="/ppt/slides/slide5.xml" Id="Rffb0767dff44408f" /><Relationship Type="http://schemas.openxmlformats.org/officeDocument/2006/relationships/slide" Target="/ppt/slides/slide6.xml" Id="R34088b602991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a14322d6b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b6cc02f84b22" /><Relationship Type="http://schemas.openxmlformats.org/officeDocument/2006/relationships/theme" Target="/ppt/slideMasters/theme/theme1.xml" Id="R9acb77db91d3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bb6cc02f8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07b4f755e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fda08317e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2322b9c5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e2a2ef4b8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035c5aec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d9c73e35b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