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81d89e276240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747de164d04f72"/>
  </p:sldMasterIdLst>
  <p:sldIdLst>
    <p:sldId xmlns:r="http://schemas.openxmlformats.org/officeDocument/2006/relationships" id="256" r:id="Rc21e04a8a04c4ab9"/>
    <p:sldId xmlns:r="http://schemas.openxmlformats.org/officeDocument/2006/relationships" id="257" r:id="R41869ee5ec1d4ca1"/>
    <p:sldId xmlns:r="http://schemas.openxmlformats.org/officeDocument/2006/relationships" id="258" r:id="R296a77fbcd114712"/>
    <p:sldId xmlns:r="http://schemas.openxmlformats.org/officeDocument/2006/relationships" id="259" r:id="R5199503164eb42c9"/>
    <p:sldId xmlns:r="http://schemas.openxmlformats.org/officeDocument/2006/relationships" id="260" r:id="Rbdbb4f2897a74b89"/>
    <p:sldId xmlns:r="http://schemas.openxmlformats.org/officeDocument/2006/relationships" id="261" r:id="Rddbc3be25019461b"/>
    <p:sldId xmlns:r="http://schemas.openxmlformats.org/officeDocument/2006/relationships" id="262" r:id="Ra3efec9854284a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747de164d04f72" /><Relationship Type="http://schemas.openxmlformats.org/officeDocument/2006/relationships/slide" Target="/ppt/slides/slide1.xml" Id="Rc21e04a8a04c4ab9" /><Relationship Type="http://schemas.openxmlformats.org/officeDocument/2006/relationships/slide" Target="/ppt/slides/slide2.xml" Id="R41869ee5ec1d4ca1" /><Relationship Type="http://schemas.openxmlformats.org/officeDocument/2006/relationships/slide" Target="/ppt/slides/slide3.xml" Id="R296a77fbcd114712" /><Relationship Type="http://schemas.openxmlformats.org/officeDocument/2006/relationships/slide" Target="/ppt/slides/slide4.xml" Id="R5199503164eb42c9" /><Relationship Type="http://schemas.openxmlformats.org/officeDocument/2006/relationships/slide" Target="/ppt/slides/slide5.xml" Id="Rbdbb4f2897a74b89" /><Relationship Type="http://schemas.openxmlformats.org/officeDocument/2006/relationships/slide" Target="/ppt/slides/slide6.xml" Id="Rddbc3be25019461b" /><Relationship Type="http://schemas.openxmlformats.org/officeDocument/2006/relationships/slide" Target="/ppt/slides/slide7.xml" Id="Ra3efec9854284a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3e22bff67b45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a72238e7c41e6" /><Relationship Type="http://schemas.openxmlformats.org/officeDocument/2006/relationships/theme" Target="/ppt/slideMasters/theme/theme1.xml" Id="R078d92fc520f47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9a72238e7c41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c3cb31b4a4f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a57a8185441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252d3431440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7d32efad142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8b553d8e946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fb2c3350943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26476673c44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KASSIOPEIA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KASSIOPEIA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368 916 665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368 334 502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369 149 940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407 122 819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767 122 819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TAURUS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CETUS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POLLUX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CETUS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930 994 278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