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27eb883caf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95e66c306439a"/>
  </p:sldMasterIdLst>
  <p:sldIdLst>
    <p:sldId xmlns:r="http://schemas.openxmlformats.org/officeDocument/2006/relationships" id="256" r:id="Rbfbb848b0ab143c0"/>
    <p:sldId xmlns:r="http://schemas.openxmlformats.org/officeDocument/2006/relationships" id="257" r:id="R064214bae44a4ef6"/>
    <p:sldId xmlns:r="http://schemas.openxmlformats.org/officeDocument/2006/relationships" id="258" r:id="R2aee63add8db4826"/>
    <p:sldId xmlns:r="http://schemas.openxmlformats.org/officeDocument/2006/relationships" id="259" r:id="R7fef9827246047b1"/>
    <p:sldId xmlns:r="http://schemas.openxmlformats.org/officeDocument/2006/relationships" id="260" r:id="R658c1b777a74433e"/>
    <p:sldId xmlns:r="http://schemas.openxmlformats.org/officeDocument/2006/relationships" id="261" r:id="R71e3ed758cb14a11"/>
    <p:sldId xmlns:r="http://schemas.openxmlformats.org/officeDocument/2006/relationships" id="262" r:id="R9e36870b155c40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95e66c306439a" /><Relationship Type="http://schemas.openxmlformats.org/officeDocument/2006/relationships/slide" Target="/ppt/slides/slide1.xml" Id="Rbfbb848b0ab143c0" /><Relationship Type="http://schemas.openxmlformats.org/officeDocument/2006/relationships/slide" Target="/ppt/slides/slide2.xml" Id="R064214bae44a4ef6" /><Relationship Type="http://schemas.openxmlformats.org/officeDocument/2006/relationships/slide" Target="/ppt/slides/slide3.xml" Id="R2aee63add8db4826" /><Relationship Type="http://schemas.openxmlformats.org/officeDocument/2006/relationships/slide" Target="/ppt/slides/slide4.xml" Id="R7fef9827246047b1" /><Relationship Type="http://schemas.openxmlformats.org/officeDocument/2006/relationships/slide" Target="/ppt/slides/slide5.xml" Id="R658c1b777a74433e" /><Relationship Type="http://schemas.openxmlformats.org/officeDocument/2006/relationships/slide" Target="/ppt/slides/slide6.xml" Id="R71e3ed758cb14a11" /><Relationship Type="http://schemas.openxmlformats.org/officeDocument/2006/relationships/slide" Target="/ppt/slides/slide7.xml" Id="R9e36870b155c40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99a47dbe3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8c6c846274b76" /><Relationship Type="http://schemas.openxmlformats.org/officeDocument/2006/relationships/theme" Target="/ppt/slideMasters/theme/theme1.xml" Id="R24fb58142298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8c6c84627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c7b7a49b2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1c120966f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78ec18995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4fedf2ad8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dba5b6a3046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d7da3a771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9a1c93aaf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POLLUX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77 817 501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76 781 346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307 186 551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307 526 808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