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d8c81649647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41967e113e4c90"/>
  </p:sldMasterIdLst>
  <p:sldIdLst>
    <p:sldId xmlns:r="http://schemas.openxmlformats.org/officeDocument/2006/relationships" id="256" r:id="Re3acd0f5149949a9"/>
    <p:sldId xmlns:r="http://schemas.openxmlformats.org/officeDocument/2006/relationships" id="257" r:id="R909df834be9146ff"/>
    <p:sldId xmlns:r="http://schemas.openxmlformats.org/officeDocument/2006/relationships" id="258" r:id="Rd016ba0cef2f48cb"/>
    <p:sldId xmlns:r="http://schemas.openxmlformats.org/officeDocument/2006/relationships" id="259" r:id="Ra220bdd407184ffb"/>
    <p:sldId xmlns:r="http://schemas.openxmlformats.org/officeDocument/2006/relationships" id="260" r:id="R49cd8ce01312446b"/>
    <p:sldId xmlns:r="http://schemas.openxmlformats.org/officeDocument/2006/relationships" id="261" r:id="Rd420b38890824764"/>
    <p:sldId xmlns:r="http://schemas.openxmlformats.org/officeDocument/2006/relationships" id="262" r:id="R6db944e4c3f9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1967e113e4c90" /><Relationship Type="http://schemas.openxmlformats.org/officeDocument/2006/relationships/slide" Target="/ppt/slides/slide1.xml" Id="Re3acd0f5149949a9" /><Relationship Type="http://schemas.openxmlformats.org/officeDocument/2006/relationships/slide" Target="/ppt/slides/slide2.xml" Id="R909df834be9146ff" /><Relationship Type="http://schemas.openxmlformats.org/officeDocument/2006/relationships/slide" Target="/ppt/slides/slide3.xml" Id="Rd016ba0cef2f48cb" /><Relationship Type="http://schemas.openxmlformats.org/officeDocument/2006/relationships/slide" Target="/ppt/slides/slide4.xml" Id="Ra220bdd407184ffb" /><Relationship Type="http://schemas.openxmlformats.org/officeDocument/2006/relationships/slide" Target="/ppt/slides/slide5.xml" Id="R49cd8ce01312446b" /><Relationship Type="http://schemas.openxmlformats.org/officeDocument/2006/relationships/slide" Target="/ppt/slides/slide6.xml" Id="Rd420b38890824764" /><Relationship Type="http://schemas.openxmlformats.org/officeDocument/2006/relationships/slide" Target="/ppt/slides/slide7.xml" Id="R6db944e4c3f9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556fb3eaa4b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e34ac277442c6" /><Relationship Type="http://schemas.openxmlformats.org/officeDocument/2006/relationships/theme" Target="/ppt/slideMasters/theme/theme1.xml" Id="R3d3ed59b70f24b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9e34ac277442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d2f6e6c4545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ee1ada22348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72348c02e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6d2442ac74f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927dde547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183b12a4f4b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b8758dd1f40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TRES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TRES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208 221 524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208 132 582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207 921 213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1 868 275 657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2 081 979 407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URANUS HOLDING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931 030 981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