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af419e29c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f0449a9cc4644"/>
  </p:sldMasterIdLst>
  <p:sldIdLst>
    <p:sldId xmlns:r="http://schemas.openxmlformats.org/officeDocument/2006/relationships" id="256" r:id="Raed8013201ff47f2"/>
    <p:sldId xmlns:r="http://schemas.openxmlformats.org/officeDocument/2006/relationships" id="257" r:id="Rf0dcfecf0cda49c5"/>
    <p:sldId xmlns:r="http://schemas.openxmlformats.org/officeDocument/2006/relationships" id="258" r:id="R6f880fdb2d684845"/>
    <p:sldId xmlns:r="http://schemas.openxmlformats.org/officeDocument/2006/relationships" id="259" r:id="R60d9072ba4c34905"/>
    <p:sldId xmlns:r="http://schemas.openxmlformats.org/officeDocument/2006/relationships" id="260" r:id="R17b5f4a03efb4cba"/>
    <p:sldId xmlns:r="http://schemas.openxmlformats.org/officeDocument/2006/relationships" id="261" r:id="R06a26449f3de4ce1"/>
    <p:sldId xmlns:r="http://schemas.openxmlformats.org/officeDocument/2006/relationships" id="262" r:id="R2f3d55bf46fb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f0449a9cc4644" /><Relationship Type="http://schemas.openxmlformats.org/officeDocument/2006/relationships/slide" Target="/ppt/slides/slide1.xml" Id="Raed8013201ff47f2" /><Relationship Type="http://schemas.openxmlformats.org/officeDocument/2006/relationships/slide" Target="/ppt/slides/slide2.xml" Id="Rf0dcfecf0cda49c5" /><Relationship Type="http://schemas.openxmlformats.org/officeDocument/2006/relationships/slide" Target="/ppt/slides/slide3.xml" Id="R6f880fdb2d684845" /><Relationship Type="http://schemas.openxmlformats.org/officeDocument/2006/relationships/slide" Target="/ppt/slides/slide4.xml" Id="R60d9072ba4c34905" /><Relationship Type="http://schemas.openxmlformats.org/officeDocument/2006/relationships/slide" Target="/ppt/slides/slide5.xml" Id="R17b5f4a03efb4cba" /><Relationship Type="http://schemas.openxmlformats.org/officeDocument/2006/relationships/slide" Target="/ppt/slides/slide6.xml" Id="R06a26449f3de4ce1" /><Relationship Type="http://schemas.openxmlformats.org/officeDocument/2006/relationships/slide" Target="/ppt/slides/slide7.xml" Id="R2f3d55bf46fb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2582384e3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dc281a8541da" /><Relationship Type="http://schemas.openxmlformats.org/officeDocument/2006/relationships/theme" Target="/ppt/slideMasters/theme/theme1.xml" Id="R36d6a9041d8d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8dc281a85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0c908e85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47641dd9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611a21d7e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4152dca9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5c55244b4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c3e7dcc6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df2aa85a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