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94b55dfd6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84bae2d054b3c"/>
  </p:sldMasterIdLst>
  <p:sldIdLst>
    <p:sldId xmlns:r="http://schemas.openxmlformats.org/officeDocument/2006/relationships" id="256" r:id="Rbef7bab27d4c4018"/>
    <p:sldId xmlns:r="http://schemas.openxmlformats.org/officeDocument/2006/relationships" id="257" r:id="R95b6e5a84ecc4813"/>
    <p:sldId xmlns:r="http://schemas.openxmlformats.org/officeDocument/2006/relationships" id="258" r:id="Rec8eba7bb5bd4872"/>
    <p:sldId xmlns:r="http://schemas.openxmlformats.org/officeDocument/2006/relationships" id="259" r:id="R7bdcb578c3674161"/>
    <p:sldId xmlns:r="http://schemas.openxmlformats.org/officeDocument/2006/relationships" id="260" r:id="Rb0b0cbf006b44baa"/>
    <p:sldId xmlns:r="http://schemas.openxmlformats.org/officeDocument/2006/relationships" id="261" r:id="R74ecf74653a441dc"/>
    <p:sldId xmlns:r="http://schemas.openxmlformats.org/officeDocument/2006/relationships" id="262" r:id="Ra350fd175240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84bae2d054b3c" /><Relationship Type="http://schemas.openxmlformats.org/officeDocument/2006/relationships/slide" Target="/ppt/slides/slide1.xml" Id="Rbef7bab27d4c4018" /><Relationship Type="http://schemas.openxmlformats.org/officeDocument/2006/relationships/slide" Target="/ppt/slides/slide2.xml" Id="R95b6e5a84ecc4813" /><Relationship Type="http://schemas.openxmlformats.org/officeDocument/2006/relationships/slide" Target="/ppt/slides/slide3.xml" Id="Rec8eba7bb5bd4872" /><Relationship Type="http://schemas.openxmlformats.org/officeDocument/2006/relationships/slide" Target="/ppt/slides/slide4.xml" Id="R7bdcb578c3674161" /><Relationship Type="http://schemas.openxmlformats.org/officeDocument/2006/relationships/slide" Target="/ppt/slides/slide5.xml" Id="Rb0b0cbf006b44baa" /><Relationship Type="http://schemas.openxmlformats.org/officeDocument/2006/relationships/slide" Target="/ppt/slides/slide6.xml" Id="R74ecf74653a441dc" /><Relationship Type="http://schemas.openxmlformats.org/officeDocument/2006/relationships/slide" Target="/ppt/slides/slide7.xml" Id="Ra350fd175240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0a1ac3173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e2879e7b34ae6" /><Relationship Type="http://schemas.openxmlformats.org/officeDocument/2006/relationships/theme" Target="/ppt/slideMasters/theme/theme1.xml" Id="R1a04147a8c43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e2879e7b3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0c1facfb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c9deb52c8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2ad1d49dc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e4d7ba9a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abab36554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eefe2ef4f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821ba694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TAURUS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216 958 268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214 207 836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215 066 026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108 348 606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NORWAY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