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d97b6080df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bd3cfc9424be6"/>
  </p:sldMasterIdLst>
  <p:sldIdLst>
    <p:sldId xmlns:r="http://schemas.openxmlformats.org/officeDocument/2006/relationships" id="256" r:id="Rd5d93b7cc4cc4c13"/>
    <p:sldId xmlns:r="http://schemas.openxmlformats.org/officeDocument/2006/relationships" id="257" r:id="Rba7bef169a254d9e"/>
    <p:sldId xmlns:r="http://schemas.openxmlformats.org/officeDocument/2006/relationships" id="258" r:id="R8d33fa61ed8e4174"/>
    <p:sldId xmlns:r="http://schemas.openxmlformats.org/officeDocument/2006/relationships" id="259" r:id="R1d3bd06d69754aa8"/>
    <p:sldId xmlns:r="http://schemas.openxmlformats.org/officeDocument/2006/relationships" id="260" r:id="Rc31a33d1b1c14d48"/>
    <p:sldId xmlns:r="http://schemas.openxmlformats.org/officeDocument/2006/relationships" id="261" r:id="R8a5ba5312b294a4b"/>
    <p:sldId xmlns:r="http://schemas.openxmlformats.org/officeDocument/2006/relationships" id="262" r:id="R1930e1e238764f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bd3cfc9424be6" /><Relationship Type="http://schemas.openxmlformats.org/officeDocument/2006/relationships/slide" Target="/ppt/slides/slide1.xml" Id="Rd5d93b7cc4cc4c13" /><Relationship Type="http://schemas.openxmlformats.org/officeDocument/2006/relationships/slide" Target="/ppt/slides/slide2.xml" Id="Rba7bef169a254d9e" /><Relationship Type="http://schemas.openxmlformats.org/officeDocument/2006/relationships/slide" Target="/ppt/slides/slide3.xml" Id="R8d33fa61ed8e4174" /><Relationship Type="http://schemas.openxmlformats.org/officeDocument/2006/relationships/slide" Target="/ppt/slides/slide4.xml" Id="R1d3bd06d69754aa8" /><Relationship Type="http://schemas.openxmlformats.org/officeDocument/2006/relationships/slide" Target="/ppt/slides/slide5.xml" Id="Rc31a33d1b1c14d48" /><Relationship Type="http://schemas.openxmlformats.org/officeDocument/2006/relationships/slide" Target="/ppt/slides/slide6.xml" Id="R8a5ba5312b294a4b" /><Relationship Type="http://schemas.openxmlformats.org/officeDocument/2006/relationships/slide" Target="/ppt/slides/slide7.xml" Id="R1930e1e238764f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ad8096404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4758662bd4872" /><Relationship Type="http://schemas.openxmlformats.org/officeDocument/2006/relationships/theme" Target="/ppt/slideMasters/theme/theme1.xml" Id="R0fbd0383aea8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4758662bd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881660d3f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70b082209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7104ed66041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e2772212c4f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a398dc4be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11a7cd79545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8f89565f646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URANUS HOLDING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URANUS HOLDING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44 524 064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44 353 939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45 167 514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86 438 917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86 997 534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GERNER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HOLDING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HARALD HENRIK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KITTY CHRISTIANE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GERNER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HARALD HENRIK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