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32920a8192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8a06d66d94c0e"/>
  </p:sldMasterIdLst>
  <p:sldIdLst>
    <p:sldId xmlns:r="http://schemas.openxmlformats.org/officeDocument/2006/relationships" id="256" r:id="R4e861f1119ce46cd"/>
    <p:sldId xmlns:r="http://schemas.openxmlformats.org/officeDocument/2006/relationships" id="257" r:id="R21cbb7ca96ac4e73"/>
    <p:sldId xmlns:r="http://schemas.openxmlformats.org/officeDocument/2006/relationships" id="258" r:id="R4fb9534115a742f6"/>
    <p:sldId xmlns:r="http://schemas.openxmlformats.org/officeDocument/2006/relationships" id="259" r:id="Re533ad0beee54a2a"/>
    <p:sldId xmlns:r="http://schemas.openxmlformats.org/officeDocument/2006/relationships" id="260" r:id="Ra0a0fc2303bc4e99"/>
    <p:sldId xmlns:r="http://schemas.openxmlformats.org/officeDocument/2006/relationships" id="261" r:id="R1601e28f794d4c67"/>
    <p:sldId xmlns:r="http://schemas.openxmlformats.org/officeDocument/2006/relationships" id="262" r:id="R0212783d4756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8a06d66d94c0e" /><Relationship Type="http://schemas.openxmlformats.org/officeDocument/2006/relationships/slide" Target="/ppt/slides/slide1.xml" Id="R4e861f1119ce46cd" /><Relationship Type="http://schemas.openxmlformats.org/officeDocument/2006/relationships/slide" Target="/ppt/slides/slide2.xml" Id="R21cbb7ca96ac4e73" /><Relationship Type="http://schemas.openxmlformats.org/officeDocument/2006/relationships/slide" Target="/ppt/slides/slide3.xml" Id="R4fb9534115a742f6" /><Relationship Type="http://schemas.openxmlformats.org/officeDocument/2006/relationships/slide" Target="/ppt/slides/slide4.xml" Id="Re533ad0beee54a2a" /><Relationship Type="http://schemas.openxmlformats.org/officeDocument/2006/relationships/slide" Target="/ppt/slides/slide5.xml" Id="Ra0a0fc2303bc4e99" /><Relationship Type="http://schemas.openxmlformats.org/officeDocument/2006/relationships/slide" Target="/ppt/slides/slide6.xml" Id="R1601e28f794d4c67" /><Relationship Type="http://schemas.openxmlformats.org/officeDocument/2006/relationships/slide" Target="/ppt/slides/slide7.xml" Id="R0212783d4756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a970625dc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9e37a28c49f8" /><Relationship Type="http://schemas.openxmlformats.org/officeDocument/2006/relationships/theme" Target="/ppt/slideMasters/theme/theme1.xml" Id="Rf0049f2766f8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6e9e37a28c49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77f3b385f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a2b7a6a9f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ec97d85449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a55bd708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f744c74845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152389b045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47c8d6c242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CETUS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CETUS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131 790 000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130 012 000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128 067 000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468 837 000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520 765 000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KIRO INVEST AS  –  98,9 %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THOMAS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931 061 194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CETUS</a:t>
            </a:r>
          </a:p>
        </p:txBody>
      </p:sp>
    </p:spTree>
  </p:cSld>
  <p:clrMapOvr>
    <a:masterClrMapping xmlns:a="http://schemas.openxmlformats.org/drawingml/2006/main"/>
  </p:clrMapOvr>
</p:sld>
</file>