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ac5cd1bc074438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2332e156e5648f9"/>
  </p:sldMasterIdLst>
  <p:sldIdLst>
    <p:sldId xmlns:r="http://schemas.openxmlformats.org/officeDocument/2006/relationships" id="256" r:id="R4dfcaaec1bcb4d3d"/>
    <p:sldId xmlns:r="http://schemas.openxmlformats.org/officeDocument/2006/relationships" id="257" r:id="Ree098096277b406a"/>
    <p:sldId xmlns:r="http://schemas.openxmlformats.org/officeDocument/2006/relationships" id="258" r:id="R87c2a1b29ea84f2c"/>
    <p:sldId xmlns:r="http://schemas.openxmlformats.org/officeDocument/2006/relationships" id="259" r:id="R2c9bfcbaf214454f"/>
    <p:sldId xmlns:r="http://schemas.openxmlformats.org/officeDocument/2006/relationships" id="260" r:id="R2742ba74f83f47fa"/>
    <p:sldId xmlns:r="http://schemas.openxmlformats.org/officeDocument/2006/relationships" id="261" r:id="Rbe06f99c76374dd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2332e156e5648f9" /><Relationship Type="http://schemas.openxmlformats.org/officeDocument/2006/relationships/slide" Target="/ppt/slides/slide1.xml" Id="R4dfcaaec1bcb4d3d" /><Relationship Type="http://schemas.openxmlformats.org/officeDocument/2006/relationships/slide" Target="/ppt/slides/slide2.xml" Id="Ree098096277b406a" /><Relationship Type="http://schemas.openxmlformats.org/officeDocument/2006/relationships/slide" Target="/ppt/slides/slide3.xml" Id="R87c2a1b29ea84f2c" /><Relationship Type="http://schemas.openxmlformats.org/officeDocument/2006/relationships/slide" Target="/ppt/slides/slide4.xml" Id="R2c9bfcbaf214454f" /><Relationship Type="http://schemas.openxmlformats.org/officeDocument/2006/relationships/slide" Target="/ppt/slides/slide5.xml" Id="R2742ba74f83f47fa" /><Relationship Type="http://schemas.openxmlformats.org/officeDocument/2006/relationships/slide" Target="/ppt/slides/slide6.xml" Id="Rbe06f99c76374dd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b17d6c14de4e0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171a8d49f640ed" /><Relationship Type="http://schemas.openxmlformats.org/officeDocument/2006/relationships/theme" Target="/ppt/slideMasters/theme/theme1.xml" Id="R1a1cb6b21c97468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a171a8d49f640e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9014d235da467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ae2112ca054ab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618044a9414ae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bc9bc4007a486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4017546b9e425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6d886de747466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OFTEDAL REVISJON &amp; RÅDGIVNING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OFTEDAL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OFTEDAL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OFTEDAL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OFTEDAL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OFTEDAL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Strandkaien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4005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931 069 012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OFTEDAL REVISJON &amp; RÅDGIVNING AS</a:t>
            </a:r>
          </a:p>
        </p:txBody>
      </p:sp>
    </p:spTree>
  </p:cSld>
  <p:clrMapOvr>
    <a:masterClrMapping xmlns:a="http://schemas.openxmlformats.org/drawingml/2006/main"/>
  </p:clrMapOvr>
</p:sld>
</file>