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1cdaba10d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e0423829b4972"/>
  </p:sldMasterIdLst>
  <p:sldIdLst>
    <p:sldId xmlns:r="http://schemas.openxmlformats.org/officeDocument/2006/relationships" id="256" r:id="Rff62a6c23d4c4437"/>
    <p:sldId xmlns:r="http://schemas.openxmlformats.org/officeDocument/2006/relationships" id="257" r:id="Rd95dfbee773d495e"/>
    <p:sldId xmlns:r="http://schemas.openxmlformats.org/officeDocument/2006/relationships" id="258" r:id="Rcbb23817050441b5"/>
    <p:sldId xmlns:r="http://schemas.openxmlformats.org/officeDocument/2006/relationships" id="259" r:id="R31d709cfe4dc41f8"/>
    <p:sldId xmlns:r="http://schemas.openxmlformats.org/officeDocument/2006/relationships" id="260" r:id="Rbe54bc65d7fe4f51"/>
    <p:sldId xmlns:r="http://schemas.openxmlformats.org/officeDocument/2006/relationships" id="261" r:id="R2789f4fb2394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e0423829b4972" /><Relationship Type="http://schemas.openxmlformats.org/officeDocument/2006/relationships/slide" Target="/ppt/slides/slide1.xml" Id="Rff62a6c23d4c4437" /><Relationship Type="http://schemas.openxmlformats.org/officeDocument/2006/relationships/slide" Target="/ppt/slides/slide2.xml" Id="Rd95dfbee773d495e" /><Relationship Type="http://schemas.openxmlformats.org/officeDocument/2006/relationships/slide" Target="/ppt/slides/slide3.xml" Id="Rcbb23817050441b5" /><Relationship Type="http://schemas.openxmlformats.org/officeDocument/2006/relationships/slide" Target="/ppt/slides/slide4.xml" Id="R31d709cfe4dc41f8" /><Relationship Type="http://schemas.openxmlformats.org/officeDocument/2006/relationships/slide" Target="/ppt/slides/slide5.xml" Id="Rbe54bc65d7fe4f51" /><Relationship Type="http://schemas.openxmlformats.org/officeDocument/2006/relationships/slide" Target="/ppt/slides/slide6.xml" Id="R2789f4fb2394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b3542c2ed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ca760c8f4cb7" /><Relationship Type="http://schemas.openxmlformats.org/officeDocument/2006/relationships/theme" Target="/ppt/slideMasters/theme/theme1.xml" Id="R0d79ca48dedc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cca760c8f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395c3313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eae2f1ae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784b69a7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0e282c7f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49ff4966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d54e085d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