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01bc9fe70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39b627caa4a4b"/>
  </p:sldMasterIdLst>
  <p:sldIdLst>
    <p:sldId xmlns:r="http://schemas.openxmlformats.org/officeDocument/2006/relationships" id="256" r:id="R776d77d5a15549f9"/>
    <p:sldId xmlns:r="http://schemas.openxmlformats.org/officeDocument/2006/relationships" id="257" r:id="Rd5339ac45ee14ee3"/>
    <p:sldId xmlns:r="http://schemas.openxmlformats.org/officeDocument/2006/relationships" id="258" r:id="Re9f14d8929e04f75"/>
    <p:sldId xmlns:r="http://schemas.openxmlformats.org/officeDocument/2006/relationships" id="259" r:id="R9d333277123543a7"/>
    <p:sldId xmlns:r="http://schemas.openxmlformats.org/officeDocument/2006/relationships" id="260" r:id="R0bd4c50908304125"/>
    <p:sldId xmlns:r="http://schemas.openxmlformats.org/officeDocument/2006/relationships" id="261" r:id="Rd4f64e45f7d149b0"/>
    <p:sldId xmlns:r="http://schemas.openxmlformats.org/officeDocument/2006/relationships" id="262" r:id="Rb21597737136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39b627caa4a4b" /><Relationship Type="http://schemas.openxmlformats.org/officeDocument/2006/relationships/slide" Target="/ppt/slides/slide1.xml" Id="R776d77d5a15549f9" /><Relationship Type="http://schemas.openxmlformats.org/officeDocument/2006/relationships/slide" Target="/ppt/slides/slide2.xml" Id="Rd5339ac45ee14ee3" /><Relationship Type="http://schemas.openxmlformats.org/officeDocument/2006/relationships/slide" Target="/ppt/slides/slide3.xml" Id="Re9f14d8929e04f75" /><Relationship Type="http://schemas.openxmlformats.org/officeDocument/2006/relationships/slide" Target="/ppt/slides/slide4.xml" Id="R9d333277123543a7" /><Relationship Type="http://schemas.openxmlformats.org/officeDocument/2006/relationships/slide" Target="/ppt/slides/slide5.xml" Id="R0bd4c50908304125" /><Relationship Type="http://schemas.openxmlformats.org/officeDocument/2006/relationships/slide" Target="/ppt/slides/slide6.xml" Id="Rd4f64e45f7d149b0" /><Relationship Type="http://schemas.openxmlformats.org/officeDocument/2006/relationships/slide" Target="/ppt/slides/slide7.xml" Id="Rb21597737136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c55956fd8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f004d9703437f" /><Relationship Type="http://schemas.openxmlformats.org/officeDocument/2006/relationships/theme" Target="/ppt/slideMasters/theme/theme1.xml" Id="Rcfd6b2e37a18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f004d9703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2c5d8d4f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fbbed5bc6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5cb8cd662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b36ba5813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686e8603f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1fce58c134f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67e7ce6d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 ØKONOMI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WESTGROUP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TINE SKAAR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KRISTIAN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98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www.drivok.no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931 096 761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