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a2a5c0447045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1ba733668040e1"/>
  </p:sldMasterIdLst>
  <p:sldIdLst>
    <p:sldId xmlns:r="http://schemas.openxmlformats.org/officeDocument/2006/relationships" id="256" r:id="R3666eb34f1aa4590"/>
    <p:sldId xmlns:r="http://schemas.openxmlformats.org/officeDocument/2006/relationships" id="257" r:id="R8cfe6cac62584819"/>
    <p:sldId xmlns:r="http://schemas.openxmlformats.org/officeDocument/2006/relationships" id="258" r:id="R77c7e84867264eed"/>
    <p:sldId xmlns:r="http://schemas.openxmlformats.org/officeDocument/2006/relationships" id="259" r:id="R621c6fbc13a94db0"/>
    <p:sldId xmlns:r="http://schemas.openxmlformats.org/officeDocument/2006/relationships" id="260" r:id="Rf658b85bf3d94a26"/>
    <p:sldId xmlns:r="http://schemas.openxmlformats.org/officeDocument/2006/relationships" id="261" r:id="R4e166d2cd2cb41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1ba733668040e1" /><Relationship Type="http://schemas.openxmlformats.org/officeDocument/2006/relationships/slide" Target="/ppt/slides/slide1.xml" Id="R3666eb34f1aa4590" /><Relationship Type="http://schemas.openxmlformats.org/officeDocument/2006/relationships/slide" Target="/ppt/slides/slide2.xml" Id="R8cfe6cac62584819" /><Relationship Type="http://schemas.openxmlformats.org/officeDocument/2006/relationships/slide" Target="/ppt/slides/slide3.xml" Id="R77c7e84867264eed" /><Relationship Type="http://schemas.openxmlformats.org/officeDocument/2006/relationships/slide" Target="/ppt/slides/slide4.xml" Id="R621c6fbc13a94db0" /><Relationship Type="http://schemas.openxmlformats.org/officeDocument/2006/relationships/slide" Target="/ppt/slides/slide5.xml" Id="Rf658b85bf3d94a26" /><Relationship Type="http://schemas.openxmlformats.org/officeDocument/2006/relationships/slide" Target="/ppt/slides/slide6.xml" Id="R4e166d2cd2cb41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9e04300dc941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88f81f4244273" /><Relationship Type="http://schemas.openxmlformats.org/officeDocument/2006/relationships/theme" Target="/ppt/slideMasters/theme/theme1.xml" Id="R43d8a8cf6d534e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c88f81f42442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950d2398641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0cdc98a7994f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d9803da9e4f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e1928aa8b4b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79034490944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bef84341a748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SYLA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SYLA REGNSKAP AS ble etablert [år] og holder til i Bindalseidet.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580 988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82 946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Horsfjordveien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7982 Bindalseidet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931 216 562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SYLA REGNSKAP AS</a:t>
            </a:r>
          </a:p>
        </p:txBody>
      </p:sp>
    </p:spTree>
  </p:cSld>
  <p:clrMapOvr>
    <a:masterClrMapping xmlns:a="http://schemas.openxmlformats.org/drawingml/2006/main"/>
  </p:clrMapOvr>
</p:sld>
</file>