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cf6d9bfcf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8b352bb7946c8"/>
  </p:sldMasterIdLst>
  <p:sldIdLst>
    <p:sldId xmlns:r="http://schemas.openxmlformats.org/officeDocument/2006/relationships" id="256" r:id="Raf8d11993d25459c"/>
    <p:sldId xmlns:r="http://schemas.openxmlformats.org/officeDocument/2006/relationships" id="257" r:id="Rc6dbb27f34ed4bc7"/>
    <p:sldId xmlns:r="http://schemas.openxmlformats.org/officeDocument/2006/relationships" id="258" r:id="Rc64e6666f02748ff"/>
    <p:sldId xmlns:r="http://schemas.openxmlformats.org/officeDocument/2006/relationships" id="259" r:id="R50be3b1b4a5d4716"/>
    <p:sldId xmlns:r="http://schemas.openxmlformats.org/officeDocument/2006/relationships" id="260" r:id="R010a31937d9c4e49"/>
    <p:sldId xmlns:r="http://schemas.openxmlformats.org/officeDocument/2006/relationships" id="261" r:id="R7861106b056245a6"/>
    <p:sldId xmlns:r="http://schemas.openxmlformats.org/officeDocument/2006/relationships" id="262" r:id="R622f49a2fd7a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8b352bb7946c8" /><Relationship Type="http://schemas.openxmlformats.org/officeDocument/2006/relationships/slide" Target="/ppt/slides/slide1.xml" Id="Raf8d11993d25459c" /><Relationship Type="http://schemas.openxmlformats.org/officeDocument/2006/relationships/slide" Target="/ppt/slides/slide2.xml" Id="Rc6dbb27f34ed4bc7" /><Relationship Type="http://schemas.openxmlformats.org/officeDocument/2006/relationships/slide" Target="/ppt/slides/slide3.xml" Id="Rc64e6666f02748ff" /><Relationship Type="http://schemas.openxmlformats.org/officeDocument/2006/relationships/slide" Target="/ppt/slides/slide4.xml" Id="R50be3b1b4a5d4716" /><Relationship Type="http://schemas.openxmlformats.org/officeDocument/2006/relationships/slide" Target="/ppt/slides/slide5.xml" Id="R010a31937d9c4e49" /><Relationship Type="http://schemas.openxmlformats.org/officeDocument/2006/relationships/slide" Target="/ppt/slides/slide6.xml" Id="R7861106b056245a6" /><Relationship Type="http://schemas.openxmlformats.org/officeDocument/2006/relationships/slide" Target="/ppt/slides/slide7.xml" Id="R622f49a2fd7a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d3ca2da07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aa60f88141d2" /><Relationship Type="http://schemas.openxmlformats.org/officeDocument/2006/relationships/theme" Target="/ppt/slideMasters/theme/theme1.xml" Id="Rccf64ec91203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6aa60f881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78704998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ca16e56f5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610105e404a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6b8db6d0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0953b7b7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606ce91f145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dc978f88b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931 282 506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AS</a:t>
            </a:r>
          </a:p>
        </p:txBody>
      </p:sp>
    </p:spTree>
  </p:cSld>
  <p:clrMapOvr>
    <a:masterClrMapping xmlns:a="http://schemas.openxmlformats.org/drawingml/2006/main"/>
  </p:clrMapOvr>
</p:sld>
</file>