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fd2df765994b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926579bdc64c95"/>
  </p:sldMasterIdLst>
  <p:sldIdLst>
    <p:sldId xmlns:r="http://schemas.openxmlformats.org/officeDocument/2006/relationships" id="256" r:id="Rda10eb0445aa4da6"/>
    <p:sldId xmlns:r="http://schemas.openxmlformats.org/officeDocument/2006/relationships" id="257" r:id="Rffef6234dc02470c"/>
    <p:sldId xmlns:r="http://schemas.openxmlformats.org/officeDocument/2006/relationships" id="258" r:id="Rf5c83db0e7404638"/>
    <p:sldId xmlns:r="http://schemas.openxmlformats.org/officeDocument/2006/relationships" id="259" r:id="R0ab843e306c14bb5"/>
    <p:sldId xmlns:r="http://schemas.openxmlformats.org/officeDocument/2006/relationships" id="260" r:id="R6d53b45767ba4efd"/>
    <p:sldId xmlns:r="http://schemas.openxmlformats.org/officeDocument/2006/relationships" id="261" r:id="R5f9b09d5c0914aa9"/>
    <p:sldId xmlns:r="http://schemas.openxmlformats.org/officeDocument/2006/relationships" id="262" r:id="Rb559812316864f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26579bdc64c95" /><Relationship Type="http://schemas.openxmlformats.org/officeDocument/2006/relationships/slide" Target="/ppt/slides/slide1.xml" Id="Rda10eb0445aa4da6" /><Relationship Type="http://schemas.openxmlformats.org/officeDocument/2006/relationships/slide" Target="/ppt/slides/slide2.xml" Id="Rffef6234dc02470c" /><Relationship Type="http://schemas.openxmlformats.org/officeDocument/2006/relationships/slide" Target="/ppt/slides/slide3.xml" Id="Rf5c83db0e7404638" /><Relationship Type="http://schemas.openxmlformats.org/officeDocument/2006/relationships/slide" Target="/ppt/slides/slide4.xml" Id="R0ab843e306c14bb5" /><Relationship Type="http://schemas.openxmlformats.org/officeDocument/2006/relationships/slide" Target="/ppt/slides/slide5.xml" Id="R6d53b45767ba4efd" /><Relationship Type="http://schemas.openxmlformats.org/officeDocument/2006/relationships/slide" Target="/ppt/slides/slide6.xml" Id="R5f9b09d5c0914aa9" /><Relationship Type="http://schemas.openxmlformats.org/officeDocument/2006/relationships/slide" Target="/ppt/slides/slide7.xml" Id="Rb559812316864f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c3053a7394f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28080fe2b4049" /><Relationship Type="http://schemas.openxmlformats.org/officeDocument/2006/relationships/theme" Target="/ppt/slideMasters/theme/theme1.xml" Id="R44bb5c88b31345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528080fe2b40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a835b8c094d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1b1c29b7e4f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42102729a49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edb44e64849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fcaeb219d4d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4f763788642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ce56997d747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 INVEST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11 602 356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16 602 356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UGEDAL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HARALD HUMSTAD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OTTO HUMSTAD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Årnes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931 357 336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