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87f4719efd41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29022dd6464c1a"/>
  </p:sldMasterIdLst>
  <p:sldIdLst>
    <p:sldId xmlns:r="http://schemas.openxmlformats.org/officeDocument/2006/relationships" id="256" r:id="R7f7c19f31d7a4097"/>
    <p:sldId xmlns:r="http://schemas.openxmlformats.org/officeDocument/2006/relationships" id="257" r:id="Rd86572e8f6234116"/>
    <p:sldId xmlns:r="http://schemas.openxmlformats.org/officeDocument/2006/relationships" id="258" r:id="Ra8ca2edf6de04833"/>
    <p:sldId xmlns:r="http://schemas.openxmlformats.org/officeDocument/2006/relationships" id="259" r:id="Rebf2f9c7f73540d3"/>
    <p:sldId xmlns:r="http://schemas.openxmlformats.org/officeDocument/2006/relationships" id="260" r:id="Rfdc57fbec6e14c79"/>
    <p:sldId xmlns:r="http://schemas.openxmlformats.org/officeDocument/2006/relationships" id="261" r:id="Rd1497c05c76a429b"/>
    <p:sldId xmlns:r="http://schemas.openxmlformats.org/officeDocument/2006/relationships" id="262" r:id="Rb9c7cbe1e4f149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9022dd6464c1a" /><Relationship Type="http://schemas.openxmlformats.org/officeDocument/2006/relationships/slide" Target="/ppt/slides/slide1.xml" Id="R7f7c19f31d7a4097" /><Relationship Type="http://schemas.openxmlformats.org/officeDocument/2006/relationships/slide" Target="/ppt/slides/slide2.xml" Id="Rd86572e8f6234116" /><Relationship Type="http://schemas.openxmlformats.org/officeDocument/2006/relationships/slide" Target="/ppt/slides/slide3.xml" Id="Ra8ca2edf6de04833" /><Relationship Type="http://schemas.openxmlformats.org/officeDocument/2006/relationships/slide" Target="/ppt/slides/slide4.xml" Id="Rebf2f9c7f73540d3" /><Relationship Type="http://schemas.openxmlformats.org/officeDocument/2006/relationships/slide" Target="/ppt/slides/slide5.xml" Id="Rfdc57fbec6e14c79" /><Relationship Type="http://schemas.openxmlformats.org/officeDocument/2006/relationships/slide" Target="/ppt/slides/slide6.xml" Id="Rd1497c05c76a429b" /><Relationship Type="http://schemas.openxmlformats.org/officeDocument/2006/relationships/slide" Target="/ppt/slides/slide7.xml" Id="Rb9c7cbe1e4f149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928a37cd0b40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56d1d19394b9a" /><Relationship Type="http://schemas.openxmlformats.org/officeDocument/2006/relationships/theme" Target="/ppt/slideMasters/theme/theme1.xml" Id="R79e8f991c77046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456d1d19394b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651b6a1e14f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abbf94e6d46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ee285185f4e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a55558e8747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39ccc317e43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6d45c8e484c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c6b2bfbdc46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RADISSON HOTELS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HOTELS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2 532 849 000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63 449 000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40 034 000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187 525 000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771 859 000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HOSPITALITY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931 531 018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