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fde984e40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7606a8de149a5"/>
  </p:sldMasterIdLst>
  <p:sldIdLst>
    <p:sldId xmlns:r="http://schemas.openxmlformats.org/officeDocument/2006/relationships" id="256" r:id="R9170c112395a40a2"/>
    <p:sldId xmlns:r="http://schemas.openxmlformats.org/officeDocument/2006/relationships" id="257" r:id="Re7c0c92d8aa043a5"/>
    <p:sldId xmlns:r="http://schemas.openxmlformats.org/officeDocument/2006/relationships" id="258" r:id="R813acb2270e34f27"/>
    <p:sldId xmlns:r="http://schemas.openxmlformats.org/officeDocument/2006/relationships" id="259" r:id="R337c57d4a8094a08"/>
    <p:sldId xmlns:r="http://schemas.openxmlformats.org/officeDocument/2006/relationships" id="260" r:id="R2d33d8f9fefa4292"/>
    <p:sldId xmlns:r="http://schemas.openxmlformats.org/officeDocument/2006/relationships" id="261" r:id="Rfc2649968a07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7606a8de149a5" /><Relationship Type="http://schemas.openxmlformats.org/officeDocument/2006/relationships/slide" Target="/ppt/slides/slide1.xml" Id="R9170c112395a40a2" /><Relationship Type="http://schemas.openxmlformats.org/officeDocument/2006/relationships/slide" Target="/ppt/slides/slide2.xml" Id="Re7c0c92d8aa043a5" /><Relationship Type="http://schemas.openxmlformats.org/officeDocument/2006/relationships/slide" Target="/ppt/slides/slide3.xml" Id="R813acb2270e34f27" /><Relationship Type="http://schemas.openxmlformats.org/officeDocument/2006/relationships/slide" Target="/ppt/slides/slide4.xml" Id="R337c57d4a8094a08" /><Relationship Type="http://schemas.openxmlformats.org/officeDocument/2006/relationships/slide" Target="/ppt/slides/slide5.xml" Id="R2d33d8f9fefa4292" /><Relationship Type="http://schemas.openxmlformats.org/officeDocument/2006/relationships/slide" Target="/ppt/slides/slide6.xml" Id="Rfc2649968a07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d7a25fc4f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388a9ad741f5" /><Relationship Type="http://schemas.openxmlformats.org/officeDocument/2006/relationships/theme" Target="/ppt/slideMasters/theme/theme1.xml" Id="Rf39260f11805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5388a9ad7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a94101afb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974581a8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9d4f97a11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30d55315b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53c8cfcbf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6249f5a1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