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9081e4a91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290b2ac5a48cc"/>
  </p:sldMasterIdLst>
  <p:sldIdLst>
    <p:sldId xmlns:r="http://schemas.openxmlformats.org/officeDocument/2006/relationships" id="256" r:id="R47f0b05b20a94960"/>
    <p:sldId xmlns:r="http://schemas.openxmlformats.org/officeDocument/2006/relationships" id="257" r:id="R537412d4d58e41b8"/>
    <p:sldId xmlns:r="http://schemas.openxmlformats.org/officeDocument/2006/relationships" id="258" r:id="R8eae4a9fa0414f9c"/>
    <p:sldId xmlns:r="http://schemas.openxmlformats.org/officeDocument/2006/relationships" id="259" r:id="R1adefa8ae5df4cbc"/>
    <p:sldId xmlns:r="http://schemas.openxmlformats.org/officeDocument/2006/relationships" id="260" r:id="R7535aa3f2ae64546"/>
    <p:sldId xmlns:r="http://schemas.openxmlformats.org/officeDocument/2006/relationships" id="261" r:id="Rfe79f72e18e2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290b2ac5a48cc" /><Relationship Type="http://schemas.openxmlformats.org/officeDocument/2006/relationships/slide" Target="/ppt/slides/slide1.xml" Id="R47f0b05b20a94960" /><Relationship Type="http://schemas.openxmlformats.org/officeDocument/2006/relationships/slide" Target="/ppt/slides/slide2.xml" Id="R537412d4d58e41b8" /><Relationship Type="http://schemas.openxmlformats.org/officeDocument/2006/relationships/slide" Target="/ppt/slides/slide3.xml" Id="R8eae4a9fa0414f9c" /><Relationship Type="http://schemas.openxmlformats.org/officeDocument/2006/relationships/slide" Target="/ppt/slides/slide4.xml" Id="R1adefa8ae5df4cbc" /><Relationship Type="http://schemas.openxmlformats.org/officeDocument/2006/relationships/slide" Target="/ppt/slides/slide5.xml" Id="R7535aa3f2ae64546" /><Relationship Type="http://schemas.openxmlformats.org/officeDocument/2006/relationships/slide" Target="/ppt/slides/slide6.xml" Id="Rfe79f72e18e2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83fc9a1f3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55972b224912" /><Relationship Type="http://schemas.openxmlformats.org/officeDocument/2006/relationships/theme" Target="/ppt/slideMasters/theme/theme1.xml" Id="R7baee696e3a5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b55972b22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a7ecce25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77eae376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947be2fe4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95ce9466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e074732c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e26672a8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