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f1f7e8106245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407531fe774f3a"/>
  </p:sldMasterIdLst>
  <p:sldIdLst>
    <p:sldId xmlns:r="http://schemas.openxmlformats.org/officeDocument/2006/relationships" id="256" r:id="Rdb8f07c3b9bb49af"/>
    <p:sldId xmlns:r="http://schemas.openxmlformats.org/officeDocument/2006/relationships" id="257" r:id="R1ccf37de262040c2"/>
    <p:sldId xmlns:r="http://schemas.openxmlformats.org/officeDocument/2006/relationships" id="258" r:id="R0d5d4ec77a4043f9"/>
    <p:sldId xmlns:r="http://schemas.openxmlformats.org/officeDocument/2006/relationships" id="259" r:id="R7a1a9a8930a54053"/>
    <p:sldId xmlns:r="http://schemas.openxmlformats.org/officeDocument/2006/relationships" id="260" r:id="R85864c2ac5ce4edb"/>
    <p:sldId xmlns:r="http://schemas.openxmlformats.org/officeDocument/2006/relationships" id="261" r:id="Rfd8db72982144bd6"/>
    <p:sldId xmlns:r="http://schemas.openxmlformats.org/officeDocument/2006/relationships" id="262" r:id="R5b0db4d4582443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407531fe774f3a" /><Relationship Type="http://schemas.openxmlformats.org/officeDocument/2006/relationships/slide" Target="/ppt/slides/slide1.xml" Id="Rdb8f07c3b9bb49af" /><Relationship Type="http://schemas.openxmlformats.org/officeDocument/2006/relationships/slide" Target="/ppt/slides/slide2.xml" Id="R1ccf37de262040c2" /><Relationship Type="http://schemas.openxmlformats.org/officeDocument/2006/relationships/slide" Target="/ppt/slides/slide3.xml" Id="R0d5d4ec77a4043f9" /><Relationship Type="http://schemas.openxmlformats.org/officeDocument/2006/relationships/slide" Target="/ppt/slides/slide4.xml" Id="R7a1a9a8930a54053" /><Relationship Type="http://schemas.openxmlformats.org/officeDocument/2006/relationships/slide" Target="/ppt/slides/slide5.xml" Id="R85864c2ac5ce4edb" /><Relationship Type="http://schemas.openxmlformats.org/officeDocument/2006/relationships/slide" Target="/ppt/slides/slide6.xml" Id="Rfd8db72982144bd6" /><Relationship Type="http://schemas.openxmlformats.org/officeDocument/2006/relationships/slide" Target="/ppt/slides/slide7.xml" Id="R5b0db4d4582443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c9d9e3eaa47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0387f32a34167" /><Relationship Type="http://schemas.openxmlformats.org/officeDocument/2006/relationships/theme" Target="/ppt/slideMasters/theme/theme1.xml" Id="Rced40829ebc3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e0387f32a341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ee21f5b834b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70a251b1242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4a2fc7dc24d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c542fe7a747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62f50103740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5993695c846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c08e3c93d40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MARTELL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ELIZABETH ODDEN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Knudehagen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