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a1433803e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4ecb0fa974032"/>
  </p:sldMasterIdLst>
  <p:sldIdLst>
    <p:sldId xmlns:r="http://schemas.openxmlformats.org/officeDocument/2006/relationships" id="256" r:id="R1d78138d23414418"/>
    <p:sldId xmlns:r="http://schemas.openxmlformats.org/officeDocument/2006/relationships" id="257" r:id="R8a2797a9f2d64fac"/>
    <p:sldId xmlns:r="http://schemas.openxmlformats.org/officeDocument/2006/relationships" id="258" r:id="R888d0bfce1144b62"/>
    <p:sldId xmlns:r="http://schemas.openxmlformats.org/officeDocument/2006/relationships" id="259" r:id="Rf24ce2ffe2844594"/>
    <p:sldId xmlns:r="http://schemas.openxmlformats.org/officeDocument/2006/relationships" id="260" r:id="R73c380bba5f44bfe"/>
    <p:sldId xmlns:r="http://schemas.openxmlformats.org/officeDocument/2006/relationships" id="261" r:id="Ra1168864140749ff"/>
    <p:sldId xmlns:r="http://schemas.openxmlformats.org/officeDocument/2006/relationships" id="262" r:id="R3eca697de16a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4ecb0fa974032" /><Relationship Type="http://schemas.openxmlformats.org/officeDocument/2006/relationships/slide" Target="/ppt/slides/slide1.xml" Id="R1d78138d23414418" /><Relationship Type="http://schemas.openxmlformats.org/officeDocument/2006/relationships/slide" Target="/ppt/slides/slide2.xml" Id="R8a2797a9f2d64fac" /><Relationship Type="http://schemas.openxmlformats.org/officeDocument/2006/relationships/slide" Target="/ppt/slides/slide3.xml" Id="R888d0bfce1144b62" /><Relationship Type="http://schemas.openxmlformats.org/officeDocument/2006/relationships/slide" Target="/ppt/slides/slide4.xml" Id="Rf24ce2ffe2844594" /><Relationship Type="http://schemas.openxmlformats.org/officeDocument/2006/relationships/slide" Target="/ppt/slides/slide5.xml" Id="R73c380bba5f44bfe" /><Relationship Type="http://schemas.openxmlformats.org/officeDocument/2006/relationships/slide" Target="/ppt/slides/slide6.xml" Id="Ra1168864140749ff" /><Relationship Type="http://schemas.openxmlformats.org/officeDocument/2006/relationships/slide" Target="/ppt/slides/slide7.xml" Id="R3eca697de16a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73faf895c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1a562a260452e" /><Relationship Type="http://schemas.openxmlformats.org/officeDocument/2006/relationships/theme" Target="/ppt/slideMasters/theme/theme1.xml" Id="R7b075b1833c3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1a562a260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815e5c77543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a77ee02b8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1ffdca6ce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ef1429c2c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76c22dcf449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e6ef0e3fe48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f4eb9f596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