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f2160eccda947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7ae6ceeaa654fb6"/>
  </p:sldMasterIdLst>
  <p:sldIdLst>
    <p:sldId xmlns:r="http://schemas.openxmlformats.org/officeDocument/2006/relationships" id="256" r:id="Rbf8c1d99d60646bc"/>
    <p:sldId xmlns:r="http://schemas.openxmlformats.org/officeDocument/2006/relationships" id="257" r:id="R6a3290b2d6e244df"/>
    <p:sldId xmlns:r="http://schemas.openxmlformats.org/officeDocument/2006/relationships" id="258" r:id="R1052141d1f44451d"/>
    <p:sldId xmlns:r="http://schemas.openxmlformats.org/officeDocument/2006/relationships" id="259" r:id="Ree944d3ee8d44b50"/>
    <p:sldId xmlns:r="http://schemas.openxmlformats.org/officeDocument/2006/relationships" id="260" r:id="R3c30a4523b364b4b"/>
    <p:sldId xmlns:r="http://schemas.openxmlformats.org/officeDocument/2006/relationships" id="261" r:id="Rab3ef5df4a4b47f4"/>
    <p:sldId xmlns:r="http://schemas.openxmlformats.org/officeDocument/2006/relationships" id="262" r:id="R4dd5ea33c74a47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7ae6ceeaa654fb6" /><Relationship Type="http://schemas.openxmlformats.org/officeDocument/2006/relationships/slide" Target="/ppt/slides/slide1.xml" Id="Rbf8c1d99d60646bc" /><Relationship Type="http://schemas.openxmlformats.org/officeDocument/2006/relationships/slide" Target="/ppt/slides/slide2.xml" Id="R6a3290b2d6e244df" /><Relationship Type="http://schemas.openxmlformats.org/officeDocument/2006/relationships/slide" Target="/ppt/slides/slide3.xml" Id="R1052141d1f44451d" /><Relationship Type="http://schemas.openxmlformats.org/officeDocument/2006/relationships/slide" Target="/ppt/slides/slide4.xml" Id="Ree944d3ee8d44b50" /><Relationship Type="http://schemas.openxmlformats.org/officeDocument/2006/relationships/slide" Target="/ppt/slides/slide5.xml" Id="R3c30a4523b364b4b" /><Relationship Type="http://schemas.openxmlformats.org/officeDocument/2006/relationships/slide" Target="/ppt/slides/slide6.xml" Id="Rab3ef5df4a4b47f4" /><Relationship Type="http://schemas.openxmlformats.org/officeDocument/2006/relationships/slide" Target="/ppt/slides/slide7.xml" Id="R4dd5ea33c74a47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639ed06db8142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4030fdd744d08" /><Relationship Type="http://schemas.openxmlformats.org/officeDocument/2006/relationships/theme" Target="/ppt/slideMasters/theme/theme1.xml" Id="R7884a77c93c245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b4030fdd744d0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74681e6a3846c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17ef66b34c420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f8ca3489e64d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86a94177c41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8750a9fa040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6892f3d53d4a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3cbfc13eb484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LIIT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LIIT AS ble etablert [år] og holder til i Hauge I Dalane.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12 851 988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3 281 680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2 630 383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4 014 580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6 379 852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IMEA HOLDING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MARTELL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Gamleveien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4380 Hauge I Dalane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931 900 420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LIIT AS</a:t>
            </a:r>
          </a:p>
        </p:txBody>
      </p:sp>
    </p:spTree>
  </p:cSld>
  <p:clrMapOvr>
    <a:masterClrMapping xmlns:a="http://schemas.openxmlformats.org/drawingml/2006/main"/>
  </p:clrMapOvr>
</p:sld>
</file>