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cbe78ef97745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e69a4222fb46e6"/>
  </p:sldMasterIdLst>
  <p:sldIdLst>
    <p:sldId xmlns:r="http://schemas.openxmlformats.org/officeDocument/2006/relationships" id="256" r:id="R64081a0f532245dc"/>
    <p:sldId xmlns:r="http://schemas.openxmlformats.org/officeDocument/2006/relationships" id="257" r:id="Ra2ca1f42b3b24a54"/>
    <p:sldId xmlns:r="http://schemas.openxmlformats.org/officeDocument/2006/relationships" id="258" r:id="R7a3f8ed53869417a"/>
    <p:sldId xmlns:r="http://schemas.openxmlformats.org/officeDocument/2006/relationships" id="259" r:id="Rb97f21ed9a414e13"/>
    <p:sldId xmlns:r="http://schemas.openxmlformats.org/officeDocument/2006/relationships" id="260" r:id="R85a85044fe7c440c"/>
    <p:sldId xmlns:r="http://schemas.openxmlformats.org/officeDocument/2006/relationships" id="261" r:id="R1d51dbf86e76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69a4222fb46e6" /><Relationship Type="http://schemas.openxmlformats.org/officeDocument/2006/relationships/slide" Target="/ppt/slides/slide1.xml" Id="R64081a0f532245dc" /><Relationship Type="http://schemas.openxmlformats.org/officeDocument/2006/relationships/slide" Target="/ppt/slides/slide2.xml" Id="Ra2ca1f42b3b24a54" /><Relationship Type="http://schemas.openxmlformats.org/officeDocument/2006/relationships/slide" Target="/ppt/slides/slide3.xml" Id="R7a3f8ed53869417a" /><Relationship Type="http://schemas.openxmlformats.org/officeDocument/2006/relationships/slide" Target="/ppt/slides/slide4.xml" Id="Rb97f21ed9a414e13" /><Relationship Type="http://schemas.openxmlformats.org/officeDocument/2006/relationships/slide" Target="/ppt/slides/slide5.xml" Id="R85a85044fe7c440c" /><Relationship Type="http://schemas.openxmlformats.org/officeDocument/2006/relationships/slide" Target="/ppt/slides/slide6.xml" Id="R1d51dbf86e76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7dac0be9442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5603b1a2b442b" /><Relationship Type="http://schemas.openxmlformats.org/officeDocument/2006/relationships/theme" Target="/ppt/slideMasters/theme/theme1.xml" Id="R46eda037b3c94f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35603b1a2b44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3374924dc4f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a35acfc3c43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b8dced0274c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1a1be373144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ad97d93124c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7f15d563b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