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b13f8fe6d144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a16ee3fb07473f"/>
  </p:sldMasterIdLst>
  <p:sldIdLst>
    <p:sldId xmlns:r="http://schemas.openxmlformats.org/officeDocument/2006/relationships" id="256" r:id="R25ee5b46614a497e"/>
    <p:sldId xmlns:r="http://schemas.openxmlformats.org/officeDocument/2006/relationships" id="257" r:id="R62a395eb445f44f7"/>
    <p:sldId xmlns:r="http://schemas.openxmlformats.org/officeDocument/2006/relationships" id="258" r:id="Raa0c865f2172467d"/>
    <p:sldId xmlns:r="http://schemas.openxmlformats.org/officeDocument/2006/relationships" id="259" r:id="R2d4e5910aeb94e6c"/>
    <p:sldId xmlns:r="http://schemas.openxmlformats.org/officeDocument/2006/relationships" id="260" r:id="Rd54053823e764e69"/>
    <p:sldId xmlns:r="http://schemas.openxmlformats.org/officeDocument/2006/relationships" id="261" r:id="Rda477e8a8dd24ba6"/>
    <p:sldId xmlns:r="http://schemas.openxmlformats.org/officeDocument/2006/relationships" id="262" r:id="R3d7a4fd142cc43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a16ee3fb07473f" /><Relationship Type="http://schemas.openxmlformats.org/officeDocument/2006/relationships/slide" Target="/ppt/slides/slide1.xml" Id="R25ee5b46614a497e" /><Relationship Type="http://schemas.openxmlformats.org/officeDocument/2006/relationships/slide" Target="/ppt/slides/slide2.xml" Id="R62a395eb445f44f7" /><Relationship Type="http://schemas.openxmlformats.org/officeDocument/2006/relationships/slide" Target="/ppt/slides/slide3.xml" Id="Raa0c865f2172467d" /><Relationship Type="http://schemas.openxmlformats.org/officeDocument/2006/relationships/slide" Target="/ppt/slides/slide4.xml" Id="R2d4e5910aeb94e6c" /><Relationship Type="http://schemas.openxmlformats.org/officeDocument/2006/relationships/slide" Target="/ppt/slides/slide5.xml" Id="Rd54053823e764e69" /><Relationship Type="http://schemas.openxmlformats.org/officeDocument/2006/relationships/slide" Target="/ppt/slides/slide6.xml" Id="Rda477e8a8dd24ba6" /><Relationship Type="http://schemas.openxmlformats.org/officeDocument/2006/relationships/slide" Target="/ppt/slides/slide7.xml" Id="R3d7a4fd142cc43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bd9853ef6a48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d9750ea9d4c22" /><Relationship Type="http://schemas.openxmlformats.org/officeDocument/2006/relationships/theme" Target="/ppt/slideMasters/theme/theme1.xml" Id="Rc3c68e1802204e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4d9750ea9d4c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83a03a32e46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2a0d18e6749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0017bae924c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0275838f145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227c14fc948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88594fd124d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7574a391544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APEX ADVENTURES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APEX ADVENTURES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351 006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392 228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1 892 426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HARALD KILEN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Bjerkealléen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931 994 530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