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a33cc7fefa4d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4ecbf54ed04b61"/>
  </p:sldMasterIdLst>
  <p:sldIdLst>
    <p:sldId xmlns:r="http://schemas.openxmlformats.org/officeDocument/2006/relationships" id="256" r:id="Rc2303519ae1f4b8a"/>
    <p:sldId xmlns:r="http://schemas.openxmlformats.org/officeDocument/2006/relationships" id="257" r:id="Rca849bd85810483f"/>
    <p:sldId xmlns:r="http://schemas.openxmlformats.org/officeDocument/2006/relationships" id="258" r:id="R6ae9091aff794fd0"/>
    <p:sldId xmlns:r="http://schemas.openxmlformats.org/officeDocument/2006/relationships" id="259" r:id="R735af29e15bf4505"/>
    <p:sldId xmlns:r="http://schemas.openxmlformats.org/officeDocument/2006/relationships" id="260" r:id="R4b6a5f1c24794a54"/>
    <p:sldId xmlns:r="http://schemas.openxmlformats.org/officeDocument/2006/relationships" id="261" r:id="R1757bef09d8245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4ecbf54ed04b61" /><Relationship Type="http://schemas.openxmlformats.org/officeDocument/2006/relationships/slide" Target="/ppt/slides/slide1.xml" Id="Rc2303519ae1f4b8a" /><Relationship Type="http://schemas.openxmlformats.org/officeDocument/2006/relationships/slide" Target="/ppt/slides/slide2.xml" Id="Rca849bd85810483f" /><Relationship Type="http://schemas.openxmlformats.org/officeDocument/2006/relationships/slide" Target="/ppt/slides/slide3.xml" Id="R6ae9091aff794fd0" /><Relationship Type="http://schemas.openxmlformats.org/officeDocument/2006/relationships/slide" Target="/ppt/slides/slide4.xml" Id="R735af29e15bf4505" /><Relationship Type="http://schemas.openxmlformats.org/officeDocument/2006/relationships/slide" Target="/ppt/slides/slide5.xml" Id="R4b6a5f1c24794a54" /><Relationship Type="http://schemas.openxmlformats.org/officeDocument/2006/relationships/slide" Target="/ppt/slides/slide6.xml" Id="R1757bef09d8245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4d8758271a40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03f18c0be4ceb" /><Relationship Type="http://schemas.openxmlformats.org/officeDocument/2006/relationships/theme" Target="/ppt/slideMasters/theme/theme1.xml" Id="R836b40bdf97a45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903f18c0be4c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3524c32ad44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1748837e740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16728fbc94e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173b3c6d548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1cac1045847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9cd758cdf44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RELEVANT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RELEVANT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3 002 878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1 008 788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801 936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2 130 689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932 093 278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REVISJON AS</a:t>
            </a:r>
          </a:p>
        </p:txBody>
      </p:sp>
    </p:spTree>
  </p:cSld>
  <p:clrMapOvr>
    <a:masterClrMapping xmlns:a="http://schemas.openxmlformats.org/drawingml/2006/main"/>
  </p:clrMapOvr>
</p:sld>
</file>