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c8b0f0f57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57c374aea45f3"/>
  </p:sldMasterIdLst>
  <p:sldIdLst>
    <p:sldId xmlns:r="http://schemas.openxmlformats.org/officeDocument/2006/relationships" id="256" r:id="R9a502a442ce148da"/>
    <p:sldId xmlns:r="http://schemas.openxmlformats.org/officeDocument/2006/relationships" id="257" r:id="Rbd123979db5d4160"/>
    <p:sldId xmlns:r="http://schemas.openxmlformats.org/officeDocument/2006/relationships" id="258" r:id="Rf224e3383c1e4519"/>
    <p:sldId xmlns:r="http://schemas.openxmlformats.org/officeDocument/2006/relationships" id="259" r:id="R697f83336e2b462b"/>
    <p:sldId xmlns:r="http://schemas.openxmlformats.org/officeDocument/2006/relationships" id="260" r:id="Rdb4af2f6301f45b5"/>
    <p:sldId xmlns:r="http://schemas.openxmlformats.org/officeDocument/2006/relationships" id="261" r:id="R3d5fc0c3b93245e4"/>
    <p:sldId xmlns:r="http://schemas.openxmlformats.org/officeDocument/2006/relationships" id="262" r:id="Rf2eeefd27474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57c374aea45f3" /><Relationship Type="http://schemas.openxmlformats.org/officeDocument/2006/relationships/slide" Target="/ppt/slides/slide1.xml" Id="R9a502a442ce148da" /><Relationship Type="http://schemas.openxmlformats.org/officeDocument/2006/relationships/slide" Target="/ppt/slides/slide2.xml" Id="Rbd123979db5d4160" /><Relationship Type="http://schemas.openxmlformats.org/officeDocument/2006/relationships/slide" Target="/ppt/slides/slide3.xml" Id="Rf224e3383c1e4519" /><Relationship Type="http://schemas.openxmlformats.org/officeDocument/2006/relationships/slide" Target="/ppt/slides/slide4.xml" Id="R697f83336e2b462b" /><Relationship Type="http://schemas.openxmlformats.org/officeDocument/2006/relationships/slide" Target="/ppt/slides/slide5.xml" Id="Rdb4af2f6301f45b5" /><Relationship Type="http://schemas.openxmlformats.org/officeDocument/2006/relationships/slide" Target="/ppt/slides/slide6.xml" Id="R3d5fc0c3b93245e4" /><Relationship Type="http://schemas.openxmlformats.org/officeDocument/2006/relationships/slide" Target="/ppt/slides/slide7.xml" Id="Rf2eeefd27474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ad8d7154e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fb15f7cd14caf" /><Relationship Type="http://schemas.openxmlformats.org/officeDocument/2006/relationships/theme" Target="/ppt/slideMasters/theme/theme1.xml" Id="Rfc75e74ad4b3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fb15f7cd1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ea262797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04c136725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a222a282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89aef1c842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f282a463f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4d897bd0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01d270e1d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