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2a79fd4a0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026d7d2504ded"/>
  </p:sldMasterIdLst>
  <p:sldIdLst>
    <p:sldId xmlns:r="http://schemas.openxmlformats.org/officeDocument/2006/relationships" id="256" r:id="Rf7a1b584d32a465f"/>
    <p:sldId xmlns:r="http://schemas.openxmlformats.org/officeDocument/2006/relationships" id="257" r:id="Re21338b6043f428e"/>
    <p:sldId xmlns:r="http://schemas.openxmlformats.org/officeDocument/2006/relationships" id="258" r:id="Rd29a483deea74513"/>
    <p:sldId xmlns:r="http://schemas.openxmlformats.org/officeDocument/2006/relationships" id="259" r:id="Rfefe98aeb2ab493e"/>
    <p:sldId xmlns:r="http://schemas.openxmlformats.org/officeDocument/2006/relationships" id="260" r:id="Rb1c794df69ab43c0"/>
    <p:sldId xmlns:r="http://schemas.openxmlformats.org/officeDocument/2006/relationships" id="261" r:id="R0db32686b31f407d"/>
    <p:sldId xmlns:r="http://schemas.openxmlformats.org/officeDocument/2006/relationships" id="262" r:id="Rf3f618a9a996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026d7d2504ded" /><Relationship Type="http://schemas.openxmlformats.org/officeDocument/2006/relationships/slide" Target="/ppt/slides/slide1.xml" Id="Rf7a1b584d32a465f" /><Relationship Type="http://schemas.openxmlformats.org/officeDocument/2006/relationships/slide" Target="/ppt/slides/slide2.xml" Id="Re21338b6043f428e" /><Relationship Type="http://schemas.openxmlformats.org/officeDocument/2006/relationships/slide" Target="/ppt/slides/slide3.xml" Id="Rd29a483deea74513" /><Relationship Type="http://schemas.openxmlformats.org/officeDocument/2006/relationships/slide" Target="/ppt/slides/slide4.xml" Id="Rfefe98aeb2ab493e" /><Relationship Type="http://schemas.openxmlformats.org/officeDocument/2006/relationships/slide" Target="/ppt/slides/slide5.xml" Id="Rb1c794df69ab43c0" /><Relationship Type="http://schemas.openxmlformats.org/officeDocument/2006/relationships/slide" Target="/ppt/slides/slide6.xml" Id="R0db32686b31f407d" /><Relationship Type="http://schemas.openxmlformats.org/officeDocument/2006/relationships/slide" Target="/ppt/slides/slide7.xml" Id="Rf3f618a9a996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7ab64931a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18b9fc924a18" /><Relationship Type="http://schemas.openxmlformats.org/officeDocument/2006/relationships/theme" Target="/ppt/slideMasters/theme/theme1.xml" Id="Rec0111c36566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b18b9fc92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d100bc75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68397859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66e9b5886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2fe9f8b62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737375c3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474c54cd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8fe51544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SORTLAND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MIKAEL BLEICH SORTLAND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MARIE BLEICH SORTLAND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Færdens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