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f4567015b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caddf62f404f58"/>
  </p:sldMasterIdLst>
  <p:sldIdLst>
    <p:sldId xmlns:r="http://schemas.openxmlformats.org/officeDocument/2006/relationships" id="256" r:id="Rcf750323b6e7415a"/>
    <p:sldId xmlns:r="http://schemas.openxmlformats.org/officeDocument/2006/relationships" id="257" r:id="R5267c96cc5d946a5"/>
    <p:sldId xmlns:r="http://schemas.openxmlformats.org/officeDocument/2006/relationships" id="258" r:id="Ra0f804f19222475a"/>
    <p:sldId xmlns:r="http://schemas.openxmlformats.org/officeDocument/2006/relationships" id="259" r:id="R724f9b4d49304e98"/>
    <p:sldId xmlns:r="http://schemas.openxmlformats.org/officeDocument/2006/relationships" id="260" r:id="R395c67805b3f4890"/>
    <p:sldId xmlns:r="http://schemas.openxmlformats.org/officeDocument/2006/relationships" id="261" r:id="R07ec54fc1ce944a3"/>
    <p:sldId xmlns:r="http://schemas.openxmlformats.org/officeDocument/2006/relationships" id="262" r:id="R136f604f8f3b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addf62f404f58" /><Relationship Type="http://schemas.openxmlformats.org/officeDocument/2006/relationships/slide" Target="/ppt/slides/slide1.xml" Id="Rcf750323b6e7415a" /><Relationship Type="http://schemas.openxmlformats.org/officeDocument/2006/relationships/slide" Target="/ppt/slides/slide2.xml" Id="R5267c96cc5d946a5" /><Relationship Type="http://schemas.openxmlformats.org/officeDocument/2006/relationships/slide" Target="/ppt/slides/slide3.xml" Id="Ra0f804f19222475a" /><Relationship Type="http://schemas.openxmlformats.org/officeDocument/2006/relationships/slide" Target="/ppt/slides/slide4.xml" Id="R724f9b4d49304e98" /><Relationship Type="http://schemas.openxmlformats.org/officeDocument/2006/relationships/slide" Target="/ppt/slides/slide5.xml" Id="R395c67805b3f4890" /><Relationship Type="http://schemas.openxmlformats.org/officeDocument/2006/relationships/slide" Target="/ppt/slides/slide6.xml" Id="R07ec54fc1ce944a3" /><Relationship Type="http://schemas.openxmlformats.org/officeDocument/2006/relationships/slide" Target="/ppt/slides/slide7.xml" Id="R136f604f8f3b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6fb186ea7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e3ace4f2f4659" /><Relationship Type="http://schemas.openxmlformats.org/officeDocument/2006/relationships/theme" Target="/ppt/slideMasters/theme/theme1.xml" Id="Rb7b25ab8fd97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e3ace4f2f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799c47255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9517de13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ebbeb15c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017e02371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855591853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f331b23c14c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229ea76f1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APREGO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APREGO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4 603 231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6 147 814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JAGLAND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Hansens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932 122 529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