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fd9f37a13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ff74182244128"/>
  </p:sldMasterIdLst>
  <p:sldIdLst>
    <p:sldId xmlns:r="http://schemas.openxmlformats.org/officeDocument/2006/relationships" id="256" r:id="Raf979105fc1f498a"/>
    <p:sldId xmlns:r="http://schemas.openxmlformats.org/officeDocument/2006/relationships" id="257" r:id="R7b72a33b1e1d457d"/>
    <p:sldId xmlns:r="http://schemas.openxmlformats.org/officeDocument/2006/relationships" id="258" r:id="R3350b3f849b84bdf"/>
    <p:sldId xmlns:r="http://schemas.openxmlformats.org/officeDocument/2006/relationships" id="259" r:id="R7c9707e719b44782"/>
    <p:sldId xmlns:r="http://schemas.openxmlformats.org/officeDocument/2006/relationships" id="260" r:id="Rd8a2bf9a915d4b3c"/>
    <p:sldId xmlns:r="http://schemas.openxmlformats.org/officeDocument/2006/relationships" id="261" r:id="R93805fff774a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ff74182244128" /><Relationship Type="http://schemas.openxmlformats.org/officeDocument/2006/relationships/slide" Target="/ppt/slides/slide1.xml" Id="Raf979105fc1f498a" /><Relationship Type="http://schemas.openxmlformats.org/officeDocument/2006/relationships/slide" Target="/ppt/slides/slide2.xml" Id="R7b72a33b1e1d457d" /><Relationship Type="http://schemas.openxmlformats.org/officeDocument/2006/relationships/slide" Target="/ppt/slides/slide3.xml" Id="R3350b3f849b84bdf" /><Relationship Type="http://schemas.openxmlformats.org/officeDocument/2006/relationships/slide" Target="/ppt/slides/slide4.xml" Id="R7c9707e719b44782" /><Relationship Type="http://schemas.openxmlformats.org/officeDocument/2006/relationships/slide" Target="/ppt/slides/slide5.xml" Id="Rd8a2bf9a915d4b3c" /><Relationship Type="http://schemas.openxmlformats.org/officeDocument/2006/relationships/slide" Target="/ppt/slides/slide6.xml" Id="R93805fff774a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2d156027d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833ca7056448e" /><Relationship Type="http://schemas.openxmlformats.org/officeDocument/2006/relationships/theme" Target="/ppt/slideMasters/theme/theme1.xml" Id="R2c3c71c144d7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833ca7056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cd320e98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a4036995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70f8356c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950c1740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b49215036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1e828a11b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