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f097984c3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6765066844bde"/>
  </p:sldMasterIdLst>
  <p:sldIdLst>
    <p:sldId xmlns:r="http://schemas.openxmlformats.org/officeDocument/2006/relationships" id="256" r:id="R794465e71bf44b75"/>
    <p:sldId xmlns:r="http://schemas.openxmlformats.org/officeDocument/2006/relationships" id="257" r:id="R1b57e92416df4b6d"/>
    <p:sldId xmlns:r="http://schemas.openxmlformats.org/officeDocument/2006/relationships" id="258" r:id="R093a0c5b39734aa9"/>
    <p:sldId xmlns:r="http://schemas.openxmlformats.org/officeDocument/2006/relationships" id="259" r:id="Re2e90e95de864c44"/>
    <p:sldId xmlns:r="http://schemas.openxmlformats.org/officeDocument/2006/relationships" id="260" r:id="Rc1723faa84ff4910"/>
    <p:sldId xmlns:r="http://schemas.openxmlformats.org/officeDocument/2006/relationships" id="261" r:id="R4900978e1ddc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6765066844bde" /><Relationship Type="http://schemas.openxmlformats.org/officeDocument/2006/relationships/slide" Target="/ppt/slides/slide1.xml" Id="R794465e71bf44b75" /><Relationship Type="http://schemas.openxmlformats.org/officeDocument/2006/relationships/slide" Target="/ppt/slides/slide2.xml" Id="R1b57e92416df4b6d" /><Relationship Type="http://schemas.openxmlformats.org/officeDocument/2006/relationships/slide" Target="/ppt/slides/slide3.xml" Id="R093a0c5b39734aa9" /><Relationship Type="http://schemas.openxmlformats.org/officeDocument/2006/relationships/slide" Target="/ppt/slides/slide4.xml" Id="Re2e90e95de864c44" /><Relationship Type="http://schemas.openxmlformats.org/officeDocument/2006/relationships/slide" Target="/ppt/slides/slide5.xml" Id="Rc1723faa84ff4910" /><Relationship Type="http://schemas.openxmlformats.org/officeDocument/2006/relationships/slide" Target="/ppt/slides/slide6.xml" Id="R4900978e1ddc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b576e8683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42471d764b5d" /><Relationship Type="http://schemas.openxmlformats.org/officeDocument/2006/relationships/theme" Target="/ppt/slideMasters/theme/theme1.xml" Id="R0dbbbec2398b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142471d76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637beefc40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7b8fce17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1869e0e3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319ecf25e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87bbe306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8762554c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