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2dedb12db049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88d85361be4abf"/>
  </p:sldMasterIdLst>
  <p:sldIdLst>
    <p:sldId xmlns:r="http://schemas.openxmlformats.org/officeDocument/2006/relationships" id="256" r:id="Rc42b29be93174df9"/>
    <p:sldId xmlns:r="http://schemas.openxmlformats.org/officeDocument/2006/relationships" id="257" r:id="R16f0638237634fcd"/>
    <p:sldId xmlns:r="http://schemas.openxmlformats.org/officeDocument/2006/relationships" id="258" r:id="R076e16d60acf44ca"/>
    <p:sldId xmlns:r="http://schemas.openxmlformats.org/officeDocument/2006/relationships" id="259" r:id="R206a861d2ff2456e"/>
    <p:sldId xmlns:r="http://schemas.openxmlformats.org/officeDocument/2006/relationships" id="260" r:id="Rc7ad9c7e24da4df6"/>
    <p:sldId xmlns:r="http://schemas.openxmlformats.org/officeDocument/2006/relationships" id="261" r:id="R941fcb31d79e4c04"/>
    <p:sldId xmlns:r="http://schemas.openxmlformats.org/officeDocument/2006/relationships" id="262" r:id="R5626688e16014e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88d85361be4abf" /><Relationship Type="http://schemas.openxmlformats.org/officeDocument/2006/relationships/slide" Target="/ppt/slides/slide1.xml" Id="Rc42b29be93174df9" /><Relationship Type="http://schemas.openxmlformats.org/officeDocument/2006/relationships/slide" Target="/ppt/slides/slide2.xml" Id="R16f0638237634fcd" /><Relationship Type="http://schemas.openxmlformats.org/officeDocument/2006/relationships/slide" Target="/ppt/slides/slide3.xml" Id="R076e16d60acf44ca" /><Relationship Type="http://schemas.openxmlformats.org/officeDocument/2006/relationships/slide" Target="/ppt/slides/slide4.xml" Id="R206a861d2ff2456e" /><Relationship Type="http://schemas.openxmlformats.org/officeDocument/2006/relationships/slide" Target="/ppt/slides/slide5.xml" Id="Rc7ad9c7e24da4df6" /><Relationship Type="http://schemas.openxmlformats.org/officeDocument/2006/relationships/slide" Target="/ppt/slides/slide6.xml" Id="R941fcb31d79e4c04" /><Relationship Type="http://schemas.openxmlformats.org/officeDocument/2006/relationships/slide" Target="/ppt/slides/slide7.xml" Id="R5626688e16014e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0693e3e414d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e18163de54ba6" /><Relationship Type="http://schemas.openxmlformats.org/officeDocument/2006/relationships/theme" Target="/ppt/slideMasters/theme/theme1.xml" Id="Rccae089b4d59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8e18163de54b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214748df14c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d356c51074d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7a74e65a548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5ff08846e4d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1e6a665bd4d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d6d600a8a49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8a4968c7942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GAMAR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5 271 815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