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af702e188b46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59dfa726cd41fc"/>
  </p:sldMasterIdLst>
  <p:sldIdLst>
    <p:sldId xmlns:r="http://schemas.openxmlformats.org/officeDocument/2006/relationships" id="256" r:id="R07429b1b18b44315"/>
    <p:sldId xmlns:r="http://schemas.openxmlformats.org/officeDocument/2006/relationships" id="257" r:id="R3c0eb255580842d6"/>
    <p:sldId xmlns:r="http://schemas.openxmlformats.org/officeDocument/2006/relationships" id="258" r:id="R38a3236f696a4fe6"/>
    <p:sldId xmlns:r="http://schemas.openxmlformats.org/officeDocument/2006/relationships" id="259" r:id="R01ddc6d070664285"/>
    <p:sldId xmlns:r="http://schemas.openxmlformats.org/officeDocument/2006/relationships" id="260" r:id="Rba1a472483d9414e"/>
    <p:sldId xmlns:r="http://schemas.openxmlformats.org/officeDocument/2006/relationships" id="261" r:id="Rcff9ce6239a046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9dfa726cd41fc" /><Relationship Type="http://schemas.openxmlformats.org/officeDocument/2006/relationships/slide" Target="/ppt/slides/slide1.xml" Id="R07429b1b18b44315" /><Relationship Type="http://schemas.openxmlformats.org/officeDocument/2006/relationships/slide" Target="/ppt/slides/slide2.xml" Id="R3c0eb255580842d6" /><Relationship Type="http://schemas.openxmlformats.org/officeDocument/2006/relationships/slide" Target="/ppt/slides/slide3.xml" Id="R38a3236f696a4fe6" /><Relationship Type="http://schemas.openxmlformats.org/officeDocument/2006/relationships/slide" Target="/ppt/slides/slide4.xml" Id="R01ddc6d070664285" /><Relationship Type="http://schemas.openxmlformats.org/officeDocument/2006/relationships/slide" Target="/ppt/slides/slide5.xml" Id="Rba1a472483d9414e" /><Relationship Type="http://schemas.openxmlformats.org/officeDocument/2006/relationships/slide" Target="/ppt/slides/slide6.xml" Id="Rcff9ce6239a046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760141ed5c40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63a0e67944929" /><Relationship Type="http://schemas.openxmlformats.org/officeDocument/2006/relationships/theme" Target="/ppt/slideMasters/theme/theme1.xml" Id="R4facb32135bf4d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e63a0e679449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87a0387d344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f343a453e43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6aaf0396540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e437f905e4c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e785359d64c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c2a97465043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ADDVANT JÆREN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JÆREN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ADDVANT JÆREN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JÆREN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JÆREN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JÆREN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7 618 851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944 328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2 178 389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JÆREN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Garborgs veg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www.addvant.no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932 604 620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JÆREN AS</a:t>
            </a:r>
          </a:p>
        </p:txBody>
      </p:sp>
    </p:spTree>
  </p:cSld>
  <p:clrMapOvr>
    <a:masterClrMapping xmlns:a="http://schemas.openxmlformats.org/drawingml/2006/main"/>
  </p:clrMapOvr>
</p:sld>
</file>